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56" r:id="rId2"/>
    <p:sldId id="262" r:id="rId3"/>
    <p:sldId id="264" r:id="rId4"/>
    <p:sldId id="265" r:id="rId5"/>
    <p:sldId id="266" r:id="rId6"/>
    <p:sldId id="267" r:id="rId7"/>
    <p:sldId id="268" r:id="rId8"/>
    <p:sldId id="269" r:id="rId9"/>
    <p:sldId id="270" r:id="rId10"/>
    <p:sldId id="271" r:id="rId11"/>
    <p:sldId id="272" r:id="rId12"/>
    <p:sldId id="273" r:id="rId13"/>
    <p:sldId id="274" r:id="rId14"/>
    <p:sldId id="275" r:id="rId15"/>
    <p:sldId id="276" r:id="rId16"/>
    <p:sldId id="277" r:id="rId17"/>
    <p:sldId id="278" r:id="rId18"/>
    <p:sldId id="279" r:id="rId19"/>
    <p:sldId id="280" r:id="rId20"/>
    <p:sldId id="281" r:id="rId21"/>
  </p:sldIdLst>
  <p:sldSz cx="9144000" cy="6858000" type="screen4x3"/>
  <p:notesSz cx="6946900" cy="9283700"/>
  <p:defaultTextStyle>
    <a:defPPr>
      <a:defRPr lang="en-US"/>
    </a:defPPr>
    <a:lvl1pPr algn="l" rtl="0" fontAlgn="base">
      <a:spcBef>
        <a:spcPct val="0"/>
      </a:spcBef>
      <a:spcAft>
        <a:spcPct val="0"/>
      </a:spcAft>
      <a:defRPr sz="2400" b="1"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2400" b="1"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2400" b="1"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2400" b="1"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2400" b="1" kern="1200">
        <a:solidFill>
          <a:schemeClr val="tx1"/>
        </a:solidFill>
        <a:latin typeface="Arial" panose="020B0604020202020204" pitchFamily="34" charset="0"/>
        <a:ea typeface="+mn-ea"/>
        <a:cs typeface="+mn-cs"/>
      </a:defRPr>
    </a:lvl5pPr>
    <a:lvl6pPr marL="2286000" algn="l" defTabSz="914400" rtl="0" eaLnBrk="1" latinLnBrk="0" hangingPunct="1">
      <a:defRPr sz="2400" b="1" kern="1200">
        <a:solidFill>
          <a:schemeClr val="tx1"/>
        </a:solidFill>
        <a:latin typeface="Arial" panose="020B0604020202020204" pitchFamily="34" charset="0"/>
        <a:ea typeface="+mn-ea"/>
        <a:cs typeface="+mn-cs"/>
      </a:defRPr>
    </a:lvl6pPr>
    <a:lvl7pPr marL="2743200" algn="l" defTabSz="914400" rtl="0" eaLnBrk="1" latinLnBrk="0" hangingPunct="1">
      <a:defRPr sz="2400" b="1" kern="1200">
        <a:solidFill>
          <a:schemeClr val="tx1"/>
        </a:solidFill>
        <a:latin typeface="Arial" panose="020B0604020202020204" pitchFamily="34" charset="0"/>
        <a:ea typeface="+mn-ea"/>
        <a:cs typeface="+mn-cs"/>
      </a:defRPr>
    </a:lvl7pPr>
    <a:lvl8pPr marL="3200400" algn="l" defTabSz="914400" rtl="0" eaLnBrk="1" latinLnBrk="0" hangingPunct="1">
      <a:defRPr sz="2400" b="1" kern="1200">
        <a:solidFill>
          <a:schemeClr val="tx1"/>
        </a:solidFill>
        <a:latin typeface="Arial" panose="020B0604020202020204" pitchFamily="34" charset="0"/>
        <a:ea typeface="+mn-ea"/>
        <a:cs typeface="+mn-cs"/>
      </a:defRPr>
    </a:lvl8pPr>
    <a:lvl9pPr marL="3657600" algn="l" defTabSz="914400" rtl="0" eaLnBrk="1" latinLnBrk="0" hangingPunct="1">
      <a:defRPr sz="2400"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0" autoAdjust="0"/>
    <p:restoredTop sz="94600" autoAdjust="0"/>
  </p:normalViewPr>
  <p:slideViewPr>
    <p:cSldViewPr>
      <p:cViewPr varScale="1">
        <p:scale>
          <a:sx n="78" d="100"/>
          <a:sy n="78" d="100"/>
        </p:scale>
        <p:origin x="1594" y="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52014BBE-8898-CD1E-CB52-8594578C18C6}"/>
              </a:ext>
            </a:extLst>
          </p:cNvPr>
          <p:cNvSpPr>
            <a:spLocks noGrp="1" noChangeArrowheads="1"/>
          </p:cNvSpPr>
          <p:nvPr>
            <p:ph type="hdr" sz="quarter"/>
          </p:nvPr>
        </p:nvSpPr>
        <p:spPr bwMode="auto">
          <a:xfrm>
            <a:off x="0" y="0"/>
            <a:ext cx="30099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38" tIns="46368" rIns="92738" bIns="46368" numCol="1" anchor="t" anchorCtr="0" compatLnSpc="1">
            <a:prstTxWarp prst="textNoShape">
              <a:avLst/>
            </a:prstTxWarp>
          </a:bodyPr>
          <a:lstStyle>
            <a:lvl1pPr defTabSz="925513" eaLnBrk="0" hangingPunct="0">
              <a:defRPr sz="1200" b="0">
                <a:latin typeface="Times New Roman" panose="02020603050405020304" pitchFamily="18" charset="0"/>
              </a:defRPr>
            </a:lvl1pPr>
          </a:lstStyle>
          <a:p>
            <a:endParaRPr lang="pl-PL" altLang="pl-PL"/>
          </a:p>
        </p:txBody>
      </p:sp>
      <p:sp>
        <p:nvSpPr>
          <p:cNvPr id="26627" name="Rectangle 3">
            <a:extLst>
              <a:ext uri="{FF2B5EF4-FFF2-40B4-BE49-F238E27FC236}">
                <a16:creationId xmlns:a16="http://schemas.microsoft.com/office/drawing/2014/main" id="{1661799C-35B2-FF1B-92D1-AB8A4AF19099}"/>
              </a:ext>
            </a:extLst>
          </p:cNvPr>
          <p:cNvSpPr>
            <a:spLocks noGrp="1" noChangeArrowheads="1"/>
          </p:cNvSpPr>
          <p:nvPr>
            <p:ph type="dt" sz="quarter" idx="1"/>
          </p:nvPr>
        </p:nvSpPr>
        <p:spPr bwMode="auto">
          <a:xfrm>
            <a:off x="3937000" y="0"/>
            <a:ext cx="30099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38" tIns="46368" rIns="92738" bIns="46368" numCol="1" anchor="t" anchorCtr="0" compatLnSpc="1">
            <a:prstTxWarp prst="textNoShape">
              <a:avLst/>
            </a:prstTxWarp>
          </a:bodyPr>
          <a:lstStyle>
            <a:lvl1pPr algn="r" defTabSz="925513" eaLnBrk="0" hangingPunct="0">
              <a:defRPr sz="1200" b="0">
                <a:latin typeface="Times New Roman" panose="02020603050405020304" pitchFamily="18" charset="0"/>
              </a:defRPr>
            </a:lvl1pPr>
          </a:lstStyle>
          <a:p>
            <a:endParaRPr lang="pl-PL" altLang="pl-PL"/>
          </a:p>
        </p:txBody>
      </p:sp>
      <p:sp>
        <p:nvSpPr>
          <p:cNvPr id="26628" name="Rectangle 4">
            <a:extLst>
              <a:ext uri="{FF2B5EF4-FFF2-40B4-BE49-F238E27FC236}">
                <a16:creationId xmlns:a16="http://schemas.microsoft.com/office/drawing/2014/main" id="{C7B6867C-2C2F-67BE-D5B0-74255F8B2B19}"/>
              </a:ext>
            </a:extLst>
          </p:cNvPr>
          <p:cNvSpPr>
            <a:spLocks noGrp="1" noChangeArrowheads="1"/>
          </p:cNvSpPr>
          <p:nvPr>
            <p:ph type="ftr" sz="quarter" idx="2"/>
          </p:nvPr>
        </p:nvSpPr>
        <p:spPr bwMode="auto">
          <a:xfrm>
            <a:off x="0" y="8820150"/>
            <a:ext cx="30099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38" tIns="46368" rIns="92738" bIns="46368" numCol="1" anchor="b" anchorCtr="0" compatLnSpc="1">
            <a:prstTxWarp prst="textNoShape">
              <a:avLst/>
            </a:prstTxWarp>
          </a:bodyPr>
          <a:lstStyle>
            <a:lvl1pPr defTabSz="925513" eaLnBrk="0" hangingPunct="0">
              <a:defRPr sz="1200" b="0">
                <a:latin typeface="Times New Roman" panose="02020603050405020304" pitchFamily="18" charset="0"/>
              </a:defRPr>
            </a:lvl1pPr>
          </a:lstStyle>
          <a:p>
            <a:endParaRPr lang="pl-PL" altLang="pl-PL"/>
          </a:p>
        </p:txBody>
      </p:sp>
      <p:sp>
        <p:nvSpPr>
          <p:cNvPr id="26629" name="Rectangle 5">
            <a:extLst>
              <a:ext uri="{FF2B5EF4-FFF2-40B4-BE49-F238E27FC236}">
                <a16:creationId xmlns:a16="http://schemas.microsoft.com/office/drawing/2014/main" id="{40BA6D63-E5E9-B388-DED8-46B878DE70FE}"/>
              </a:ext>
            </a:extLst>
          </p:cNvPr>
          <p:cNvSpPr>
            <a:spLocks noGrp="1" noChangeArrowheads="1"/>
          </p:cNvSpPr>
          <p:nvPr>
            <p:ph type="sldNum" sz="quarter" idx="3"/>
          </p:nvPr>
        </p:nvSpPr>
        <p:spPr bwMode="auto">
          <a:xfrm>
            <a:off x="3937000" y="8820150"/>
            <a:ext cx="30099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38" tIns="46368" rIns="92738" bIns="46368" numCol="1" anchor="b" anchorCtr="0" compatLnSpc="1">
            <a:prstTxWarp prst="textNoShape">
              <a:avLst/>
            </a:prstTxWarp>
          </a:bodyPr>
          <a:lstStyle>
            <a:lvl1pPr algn="r" defTabSz="925513" eaLnBrk="0" hangingPunct="0">
              <a:defRPr sz="1200" b="0">
                <a:latin typeface="Times New Roman" panose="02020603050405020304" pitchFamily="18" charset="0"/>
              </a:defRPr>
            </a:lvl1pPr>
          </a:lstStyle>
          <a:p>
            <a:fld id="{18024D80-B061-4D88-BED6-C867BA482754}" type="slidenum">
              <a:rPr lang="pl-PL" altLang="pl-PL"/>
              <a:pPr/>
              <a:t>‹#›</a:t>
            </a:fld>
            <a:endParaRPr lang="pl-PL" altLang="pl-PL"/>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F59FB351-D2D1-A80A-71BC-C6B2680006A7}"/>
              </a:ext>
            </a:extLst>
          </p:cNvPr>
          <p:cNvSpPr>
            <a:spLocks noGrp="1" noChangeArrowheads="1"/>
          </p:cNvSpPr>
          <p:nvPr>
            <p:ph type="hdr" sz="quarter"/>
          </p:nvPr>
        </p:nvSpPr>
        <p:spPr bwMode="auto">
          <a:xfrm>
            <a:off x="0" y="0"/>
            <a:ext cx="30099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38" tIns="46368" rIns="92738" bIns="46368" numCol="1" anchor="t" anchorCtr="0" compatLnSpc="1">
            <a:prstTxWarp prst="textNoShape">
              <a:avLst/>
            </a:prstTxWarp>
          </a:bodyPr>
          <a:lstStyle>
            <a:lvl1pPr defTabSz="925513" eaLnBrk="0" hangingPunct="0">
              <a:defRPr sz="1200" b="0">
                <a:latin typeface="Times New Roman" panose="02020603050405020304" pitchFamily="18" charset="0"/>
              </a:defRPr>
            </a:lvl1pPr>
          </a:lstStyle>
          <a:p>
            <a:endParaRPr lang="pl-PL" altLang="pl-PL"/>
          </a:p>
        </p:txBody>
      </p:sp>
      <p:sp>
        <p:nvSpPr>
          <p:cNvPr id="24579" name="Rectangle 3">
            <a:extLst>
              <a:ext uri="{FF2B5EF4-FFF2-40B4-BE49-F238E27FC236}">
                <a16:creationId xmlns:a16="http://schemas.microsoft.com/office/drawing/2014/main" id="{DB14C3E6-1C14-AACD-3147-4C80F5693C56}"/>
              </a:ext>
            </a:extLst>
          </p:cNvPr>
          <p:cNvSpPr>
            <a:spLocks noGrp="1" noChangeArrowheads="1"/>
          </p:cNvSpPr>
          <p:nvPr>
            <p:ph type="dt" idx="1"/>
          </p:nvPr>
        </p:nvSpPr>
        <p:spPr bwMode="auto">
          <a:xfrm>
            <a:off x="3937000" y="0"/>
            <a:ext cx="30099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38" tIns="46368" rIns="92738" bIns="46368" numCol="1" anchor="t" anchorCtr="0" compatLnSpc="1">
            <a:prstTxWarp prst="textNoShape">
              <a:avLst/>
            </a:prstTxWarp>
          </a:bodyPr>
          <a:lstStyle>
            <a:lvl1pPr algn="r" defTabSz="925513" eaLnBrk="0" hangingPunct="0">
              <a:defRPr sz="1200" b="0">
                <a:latin typeface="Times New Roman" panose="02020603050405020304" pitchFamily="18" charset="0"/>
              </a:defRPr>
            </a:lvl1pPr>
          </a:lstStyle>
          <a:p>
            <a:endParaRPr lang="pl-PL" altLang="pl-PL"/>
          </a:p>
        </p:txBody>
      </p:sp>
      <p:sp>
        <p:nvSpPr>
          <p:cNvPr id="24580" name="Rectangle 4">
            <a:extLst>
              <a:ext uri="{FF2B5EF4-FFF2-40B4-BE49-F238E27FC236}">
                <a16:creationId xmlns:a16="http://schemas.microsoft.com/office/drawing/2014/main" id="{24801F86-ED29-494C-24DB-D5E4A1EB90D8}"/>
              </a:ext>
            </a:extLst>
          </p:cNvPr>
          <p:cNvSpPr>
            <a:spLocks noGrp="1" noRot="1" noChangeAspect="1" noChangeArrowheads="1" noTextEdit="1"/>
          </p:cNvSpPr>
          <p:nvPr>
            <p:ph type="sldImg" idx="2"/>
          </p:nvPr>
        </p:nvSpPr>
        <p:spPr bwMode="auto">
          <a:xfrm>
            <a:off x="1152525" y="696913"/>
            <a:ext cx="4641850" cy="34813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4581" name="Rectangle 5">
            <a:extLst>
              <a:ext uri="{FF2B5EF4-FFF2-40B4-BE49-F238E27FC236}">
                <a16:creationId xmlns:a16="http://schemas.microsoft.com/office/drawing/2014/main" id="{9CF9D0D2-A411-845C-FB7C-8D7895F3B5D4}"/>
              </a:ext>
            </a:extLst>
          </p:cNvPr>
          <p:cNvSpPr>
            <a:spLocks noGrp="1" noChangeArrowheads="1"/>
          </p:cNvSpPr>
          <p:nvPr>
            <p:ph type="body" sz="quarter" idx="3"/>
          </p:nvPr>
        </p:nvSpPr>
        <p:spPr bwMode="auto">
          <a:xfrm>
            <a:off x="925513" y="4410075"/>
            <a:ext cx="5095875" cy="417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38" tIns="46368" rIns="92738" bIns="46368" numCol="1" anchor="t" anchorCtr="0" compatLnSpc="1">
            <a:prstTxWarp prst="textNoShape">
              <a:avLst/>
            </a:prstTxWarp>
          </a:bodyPr>
          <a:lstStyle/>
          <a:p>
            <a:pPr lvl="0"/>
            <a:r>
              <a:rPr lang="pl-PL" altLang="pl-PL"/>
              <a:t>Kliknij, aby edytować style wzorca tekstu</a:t>
            </a:r>
          </a:p>
          <a:p>
            <a:pPr lvl="1"/>
            <a:r>
              <a:rPr lang="pl-PL" altLang="pl-PL"/>
              <a:t>Drugi poziom</a:t>
            </a:r>
          </a:p>
          <a:p>
            <a:pPr lvl="2"/>
            <a:r>
              <a:rPr lang="pl-PL" altLang="pl-PL"/>
              <a:t>Trzeci poziom</a:t>
            </a:r>
          </a:p>
          <a:p>
            <a:pPr lvl="3"/>
            <a:r>
              <a:rPr lang="pl-PL" altLang="pl-PL"/>
              <a:t>Czwarty poziom</a:t>
            </a:r>
          </a:p>
          <a:p>
            <a:pPr lvl="4"/>
            <a:r>
              <a:rPr lang="pl-PL" altLang="pl-PL"/>
              <a:t>Piąty poziom</a:t>
            </a:r>
          </a:p>
        </p:txBody>
      </p:sp>
      <p:sp>
        <p:nvSpPr>
          <p:cNvPr id="24582" name="Rectangle 6">
            <a:extLst>
              <a:ext uri="{FF2B5EF4-FFF2-40B4-BE49-F238E27FC236}">
                <a16:creationId xmlns:a16="http://schemas.microsoft.com/office/drawing/2014/main" id="{88161B69-5F27-A71E-94C0-CB908B6AA019}"/>
              </a:ext>
            </a:extLst>
          </p:cNvPr>
          <p:cNvSpPr>
            <a:spLocks noGrp="1" noChangeArrowheads="1"/>
          </p:cNvSpPr>
          <p:nvPr>
            <p:ph type="ftr" sz="quarter" idx="4"/>
          </p:nvPr>
        </p:nvSpPr>
        <p:spPr bwMode="auto">
          <a:xfrm>
            <a:off x="0" y="8820150"/>
            <a:ext cx="30099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38" tIns="46368" rIns="92738" bIns="46368" numCol="1" anchor="b" anchorCtr="0" compatLnSpc="1">
            <a:prstTxWarp prst="textNoShape">
              <a:avLst/>
            </a:prstTxWarp>
          </a:bodyPr>
          <a:lstStyle>
            <a:lvl1pPr defTabSz="925513" eaLnBrk="0" hangingPunct="0">
              <a:defRPr sz="1200" b="0">
                <a:latin typeface="Times New Roman" panose="02020603050405020304" pitchFamily="18" charset="0"/>
              </a:defRPr>
            </a:lvl1pPr>
          </a:lstStyle>
          <a:p>
            <a:endParaRPr lang="pl-PL" altLang="pl-PL"/>
          </a:p>
        </p:txBody>
      </p:sp>
      <p:sp>
        <p:nvSpPr>
          <p:cNvPr id="24583" name="Rectangle 7">
            <a:extLst>
              <a:ext uri="{FF2B5EF4-FFF2-40B4-BE49-F238E27FC236}">
                <a16:creationId xmlns:a16="http://schemas.microsoft.com/office/drawing/2014/main" id="{55796EC9-99FB-F4F3-89E9-DFE32FE8F807}"/>
              </a:ext>
            </a:extLst>
          </p:cNvPr>
          <p:cNvSpPr>
            <a:spLocks noGrp="1" noChangeArrowheads="1"/>
          </p:cNvSpPr>
          <p:nvPr>
            <p:ph type="sldNum" sz="quarter" idx="5"/>
          </p:nvPr>
        </p:nvSpPr>
        <p:spPr bwMode="auto">
          <a:xfrm>
            <a:off x="3937000" y="8820150"/>
            <a:ext cx="30099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38" tIns="46368" rIns="92738" bIns="46368" numCol="1" anchor="b" anchorCtr="0" compatLnSpc="1">
            <a:prstTxWarp prst="textNoShape">
              <a:avLst/>
            </a:prstTxWarp>
          </a:bodyPr>
          <a:lstStyle>
            <a:lvl1pPr algn="r" defTabSz="925513" eaLnBrk="0" hangingPunct="0">
              <a:defRPr sz="1200" b="0">
                <a:latin typeface="Times New Roman" panose="02020603050405020304" pitchFamily="18" charset="0"/>
              </a:defRPr>
            </a:lvl1pPr>
          </a:lstStyle>
          <a:p>
            <a:fld id="{927F121A-785C-45EF-84F4-B3AEBD090710}" type="slidenum">
              <a:rPr lang="pl-PL" altLang="pl-PL"/>
              <a:pPr/>
              <a:t>‹#›</a:t>
            </a:fld>
            <a:endParaRPr lang="pl-PL" altLang="pl-P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88" name="Rectangle 16">
            <a:extLst>
              <a:ext uri="{FF2B5EF4-FFF2-40B4-BE49-F238E27FC236}">
                <a16:creationId xmlns:a16="http://schemas.microsoft.com/office/drawing/2014/main" id="{5C3B3BB9-945C-04D8-EC20-3753CC19D2CA}"/>
              </a:ext>
            </a:extLst>
          </p:cNvPr>
          <p:cNvSpPr>
            <a:spLocks noGrp="1" noChangeArrowheads="1"/>
          </p:cNvSpPr>
          <p:nvPr>
            <p:ph type="ctrTitle" sz="quarter"/>
          </p:nvPr>
        </p:nvSpPr>
        <p:spPr>
          <a:xfrm>
            <a:off x="2438400" y="2133600"/>
            <a:ext cx="5562600" cy="1774825"/>
          </a:xfrm>
        </p:spPr>
        <p:txBody>
          <a:bodyPr/>
          <a:lstStyle>
            <a:lvl1pPr>
              <a:lnSpc>
                <a:spcPct val="100000"/>
              </a:lnSpc>
              <a:defRPr sz="4800"/>
            </a:lvl1pPr>
          </a:lstStyle>
          <a:p>
            <a:pPr lvl="0"/>
            <a:r>
              <a:rPr lang="pl-PL" altLang="pl-PL" noProof="0"/>
              <a:t>Kliknij, aby edytować styl</a:t>
            </a:r>
          </a:p>
        </p:txBody>
      </p:sp>
      <p:sp>
        <p:nvSpPr>
          <p:cNvPr id="3089" name="Rectangle 17">
            <a:extLst>
              <a:ext uri="{FF2B5EF4-FFF2-40B4-BE49-F238E27FC236}">
                <a16:creationId xmlns:a16="http://schemas.microsoft.com/office/drawing/2014/main" id="{64DD3778-86BF-B194-B352-FD482F27AF13}"/>
              </a:ext>
            </a:extLst>
          </p:cNvPr>
          <p:cNvSpPr>
            <a:spLocks noGrp="1" noChangeArrowheads="1"/>
          </p:cNvSpPr>
          <p:nvPr>
            <p:ph type="subTitle" sz="quarter" idx="1"/>
          </p:nvPr>
        </p:nvSpPr>
        <p:spPr>
          <a:xfrm>
            <a:off x="2438400" y="3962400"/>
            <a:ext cx="5562600" cy="990600"/>
          </a:xfrm>
        </p:spPr>
        <p:txBody>
          <a:bodyPr/>
          <a:lstStyle>
            <a:lvl1pPr marL="0" indent="0">
              <a:buFontTx/>
              <a:buNone/>
              <a:defRPr/>
            </a:lvl1pPr>
          </a:lstStyle>
          <a:p>
            <a:pPr lvl="0"/>
            <a:r>
              <a:rPr lang="pl-PL" altLang="pl-PL" noProof="0"/>
              <a:t>Kliknij, aby edytować styl wzorca podtytułu</a:t>
            </a:r>
          </a:p>
        </p:txBody>
      </p:sp>
      <p:sp>
        <p:nvSpPr>
          <p:cNvPr id="3093" name="Rectangle 21">
            <a:extLst>
              <a:ext uri="{FF2B5EF4-FFF2-40B4-BE49-F238E27FC236}">
                <a16:creationId xmlns:a16="http://schemas.microsoft.com/office/drawing/2014/main" id="{51F941E0-2EFB-710E-5395-15F1B1597BB2}"/>
              </a:ext>
            </a:extLst>
          </p:cNvPr>
          <p:cNvSpPr>
            <a:spLocks noGrp="1" noChangeArrowheads="1"/>
          </p:cNvSpPr>
          <p:nvPr>
            <p:ph type="dt" sz="quarter" idx="2"/>
          </p:nvPr>
        </p:nvSpPr>
        <p:spPr/>
        <p:txBody>
          <a:bodyPr/>
          <a:lstStyle>
            <a:lvl1pPr>
              <a:defRPr/>
            </a:lvl1pPr>
          </a:lstStyle>
          <a:p>
            <a:endParaRPr lang="pl-PL" altLang="pl-PL"/>
          </a:p>
        </p:txBody>
      </p:sp>
      <p:sp>
        <p:nvSpPr>
          <p:cNvPr id="3094" name="Rectangle 22">
            <a:extLst>
              <a:ext uri="{FF2B5EF4-FFF2-40B4-BE49-F238E27FC236}">
                <a16:creationId xmlns:a16="http://schemas.microsoft.com/office/drawing/2014/main" id="{DC19FF05-1F65-4FB8-0595-A76B39DD14CD}"/>
              </a:ext>
            </a:extLst>
          </p:cNvPr>
          <p:cNvSpPr>
            <a:spLocks noGrp="1" noChangeArrowheads="1"/>
          </p:cNvSpPr>
          <p:nvPr>
            <p:ph type="ftr" sz="quarter" idx="3"/>
          </p:nvPr>
        </p:nvSpPr>
        <p:spPr/>
        <p:txBody>
          <a:bodyPr/>
          <a:lstStyle>
            <a:lvl1pPr>
              <a:defRPr/>
            </a:lvl1pPr>
          </a:lstStyle>
          <a:p>
            <a:endParaRPr lang="pl-PL" altLang="pl-PL"/>
          </a:p>
        </p:txBody>
      </p:sp>
      <p:sp>
        <p:nvSpPr>
          <p:cNvPr id="3095" name="Rectangle 23">
            <a:extLst>
              <a:ext uri="{FF2B5EF4-FFF2-40B4-BE49-F238E27FC236}">
                <a16:creationId xmlns:a16="http://schemas.microsoft.com/office/drawing/2014/main" id="{D01CAF70-E058-7C8D-2BC0-DC94E9E7A8CA}"/>
              </a:ext>
            </a:extLst>
          </p:cNvPr>
          <p:cNvSpPr>
            <a:spLocks noGrp="1" noChangeArrowheads="1"/>
          </p:cNvSpPr>
          <p:nvPr>
            <p:ph type="sldNum" sz="quarter" idx="4"/>
          </p:nvPr>
        </p:nvSpPr>
        <p:spPr/>
        <p:txBody>
          <a:bodyPr/>
          <a:lstStyle>
            <a:lvl1pPr>
              <a:defRPr/>
            </a:lvl1pPr>
          </a:lstStyle>
          <a:p>
            <a:fld id="{A3760727-83E2-439F-B4D5-084A48DC3746}" type="slidenum">
              <a:rPr lang="pl-PL" altLang="pl-PL"/>
              <a:pPr/>
              <a:t>‹#›</a:t>
            </a:fld>
            <a:endParaRPr lang="pl-PL" alt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40589AB-12B4-10B2-05E7-84E068F2548E}"/>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B7DFD9A3-34DB-0B9F-E8B0-99DFD4D17CCC}"/>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D3E2D03C-9CBD-7EEC-09DA-AC63BA350DB6}"/>
              </a:ext>
            </a:extLst>
          </p:cNvPr>
          <p:cNvSpPr>
            <a:spLocks noGrp="1"/>
          </p:cNvSpPr>
          <p:nvPr>
            <p:ph type="dt" sz="quarter" idx="10"/>
          </p:nvPr>
        </p:nvSpPr>
        <p:spPr/>
        <p:txBody>
          <a:bodyPr/>
          <a:lstStyle>
            <a:lvl1pPr>
              <a:defRPr/>
            </a:lvl1pPr>
          </a:lstStyle>
          <a:p>
            <a:endParaRPr lang="pl-PL" altLang="pl-PL"/>
          </a:p>
        </p:txBody>
      </p:sp>
      <p:sp>
        <p:nvSpPr>
          <p:cNvPr id="5" name="Symbol zastępczy stopki 4">
            <a:extLst>
              <a:ext uri="{FF2B5EF4-FFF2-40B4-BE49-F238E27FC236}">
                <a16:creationId xmlns:a16="http://schemas.microsoft.com/office/drawing/2014/main" id="{75F37E99-93F9-0C84-C5E6-25FC51316C4D}"/>
              </a:ext>
            </a:extLst>
          </p:cNvPr>
          <p:cNvSpPr>
            <a:spLocks noGrp="1"/>
          </p:cNvSpPr>
          <p:nvPr>
            <p:ph type="ftr" sz="quarter" idx="11"/>
          </p:nvPr>
        </p:nvSpPr>
        <p:spPr/>
        <p:txBody>
          <a:bodyPr/>
          <a:lstStyle>
            <a:lvl1pPr>
              <a:defRPr/>
            </a:lvl1pPr>
          </a:lstStyle>
          <a:p>
            <a:endParaRPr lang="pl-PL" altLang="pl-PL"/>
          </a:p>
        </p:txBody>
      </p:sp>
      <p:sp>
        <p:nvSpPr>
          <p:cNvPr id="6" name="Symbol zastępczy numeru slajdu 5">
            <a:extLst>
              <a:ext uri="{FF2B5EF4-FFF2-40B4-BE49-F238E27FC236}">
                <a16:creationId xmlns:a16="http://schemas.microsoft.com/office/drawing/2014/main" id="{63F28BB9-7B5D-4734-A58A-A6BA5DE12763}"/>
              </a:ext>
            </a:extLst>
          </p:cNvPr>
          <p:cNvSpPr>
            <a:spLocks noGrp="1"/>
          </p:cNvSpPr>
          <p:nvPr>
            <p:ph type="sldNum" sz="quarter" idx="12"/>
          </p:nvPr>
        </p:nvSpPr>
        <p:spPr/>
        <p:txBody>
          <a:bodyPr/>
          <a:lstStyle>
            <a:lvl1pPr>
              <a:defRPr/>
            </a:lvl1pPr>
          </a:lstStyle>
          <a:p>
            <a:fld id="{0E8683BC-5A87-4B73-A2BD-80CE50BD48FF}" type="slidenum">
              <a:rPr lang="pl-PL" altLang="pl-PL"/>
              <a:pPr/>
              <a:t>‹#›</a:t>
            </a:fld>
            <a:endParaRPr lang="pl-PL" altLang="pl-PL"/>
          </a:p>
        </p:txBody>
      </p:sp>
    </p:spTree>
    <p:extLst>
      <p:ext uri="{BB962C8B-B14F-4D97-AF65-F5344CB8AC3E}">
        <p14:creationId xmlns:p14="http://schemas.microsoft.com/office/powerpoint/2010/main" val="3203721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293FF3EB-780A-9856-CFF2-48581068D0C1}"/>
              </a:ext>
            </a:extLst>
          </p:cNvPr>
          <p:cNvSpPr>
            <a:spLocks noGrp="1"/>
          </p:cNvSpPr>
          <p:nvPr>
            <p:ph type="title" orient="vert"/>
          </p:nvPr>
        </p:nvSpPr>
        <p:spPr>
          <a:xfrm>
            <a:off x="6953250" y="274638"/>
            <a:ext cx="1962150" cy="5851525"/>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0F26CC35-9876-99B0-F4D8-90E884DEF4CE}"/>
              </a:ext>
            </a:extLst>
          </p:cNvPr>
          <p:cNvSpPr>
            <a:spLocks noGrp="1"/>
          </p:cNvSpPr>
          <p:nvPr>
            <p:ph type="body" orient="vert" idx="1"/>
          </p:nvPr>
        </p:nvSpPr>
        <p:spPr>
          <a:xfrm>
            <a:off x="1066800" y="274638"/>
            <a:ext cx="573405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504D7FBA-B6BE-B6AB-AB47-7305417C5BED}"/>
              </a:ext>
            </a:extLst>
          </p:cNvPr>
          <p:cNvSpPr>
            <a:spLocks noGrp="1"/>
          </p:cNvSpPr>
          <p:nvPr>
            <p:ph type="dt" sz="quarter" idx="10"/>
          </p:nvPr>
        </p:nvSpPr>
        <p:spPr/>
        <p:txBody>
          <a:bodyPr/>
          <a:lstStyle>
            <a:lvl1pPr>
              <a:defRPr/>
            </a:lvl1pPr>
          </a:lstStyle>
          <a:p>
            <a:endParaRPr lang="pl-PL" altLang="pl-PL"/>
          </a:p>
        </p:txBody>
      </p:sp>
      <p:sp>
        <p:nvSpPr>
          <p:cNvPr id="5" name="Symbol zastępczy stopki 4">
            <a:extLst>
              <a:ext uri="{FF2B5EF4-FFF2-40B4-BE49-F238E27FC236}">
                <a16:creationId xmlns:a16="http://schemas.microsoft.com/office/drawing/2014/main" id="{2773B248-5C05-C79F-AB93-CD42A3A302CC}"/>
              </a:ext>
            </a:extLst>
          </p:cNvPr>
          <p:cNvSpPr>
            <a:spLocks noGrp="1"/>
          </p:cNvSpPr>
          <p:nvPr>
            <p:ph type="ftr" sz="quarter" idx="11"/>
          </p:nvPr>
        </p:nvSpPr>
        <p:spPr/>
        <p:txBody>
          <a:bodyPr/>
          <a:lstStyle>
            <a:lvl1pPr>
              <a:defRPr/>
            </a:lvl1pPr>
          </a:lstStyle>
          <a:p>
            <a:endParaRPr lang="pl-PL" altLang="pl-PL"/>
          </a:p>
        </p:txBody>
      </p:sp>
      <p:sp>
        <p:nvSpPr>
          <p:cNvPr id="6" name="Symbol zastępczy numeru slajdu 5">
            <a:extLst>
              <a:ext uri="{FF2B5EF4-FFF2-40B4-BE49-F238E27FC236}">
                <a16:creationId xmlns:a16="http://schemas.microsoft.com/office/drawing/2014/main" id="{2D2E32A6-959A-7A12-4FE3-CFA56203F592}"/>
              </a:ext>
            </a:extLst>
          </p:cNvPr>
          <p:cNvSpPr>
            <a:spLocks noGrp="1"/>
          </p:cNvSpPr>
          <p:nvPr>
            <p:ph type="sldNum" sz="quarter" idx="12"/>
          </p:nvPr>
        </p:nvSpPr>
        <p:spPr/>
        <p:txBody>
          <a:bodyPr/>
          <a:lstStyle>
            <a:lvl1pPr>
              <a:defRPr/>
            </a:lvl1pPr>
          </a:lstStyle>
          <a:p>
            <a:fld id="{6BCA3B70-4DD1-4C1C-AA7A-DE9381EE1909}" type="slidenum">
              <a:rPr lang="pl-PL" altLang="pl-PL"/>
              <a:pPr/>
              <a:t>‹#›</a:t>
            </a:fld>
            <a:endParaRPr lang="pl-PL" altLang="pl-PL"/>
          </a:p>
        </p:txBody>
      </p:sp>
    </p:spTree>
    <p:extLst>
      <p:ext uri="{BB962C8B-B14F-4D97-AF65-F5344CB8AC3E}">
        <p14:creationId xmlns:p14="http://schemas.microsoft.com/office/powerpoint/2010/main" val="2900991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5CC3717-FFDC-7F92-2ED1-24C898C65803}"/>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E82BE8CC-501F-4197-9290-A1FB74136476}"/>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77A8B51A-B5D1-E408-47FB-E2E3A9C3338F}"/>
              </a:ext>
            </a:extLst>
          </p:cNvPr>
          <p:cNvSpPr>
            <a:spLocks noGrp="1"/>
          </p:cNvSpPr>
          <p:nvPr>
            <p:ph type="dt" sz="quarter" idx="10"/>
          </p:nvPr>
        </p:nvSpPr>
        <p:spPr/>
        <p:txBody>
          <a:bodyPr/>
          <a:lstStyle>
            <a:lvl1pPr>
              <a:defRPr/>
            </a:lvl1pPr>
          </a:lstStyle>
          <a:p>
            <a:endParaRPr lang="pl-PL" altLang="pl-PL"/>
          </a:p>
        </p:txBody>
      </p:sp>
      <p:sp>
        <p:nvSpPr>
          <p:cNvPr id="5" name="Symbol zastępczy stopki 4">
            <a:extLst>
              <a:ext uri="{FF2B5EF4-FFF2-40B4-BE49-F238E27FC236}">
                <a16:creationId xmlns:a16="http://schemas.microsoft.com/office/drawing/2014/main" id="{F3A7DEFD-0AF7-911C-446F-5C3F15838EE0}"/>
              </a:ext>
            </a:extLst>
          </p:cNvPr>
          <p:cNvSpPr>
            <a:spLocks noGrp="1"/>
          </p:cNvSpPr>
          <p:nvPr>
            <p:ph type="ftr" sz="quarter" idx="11"/>
          </p:nvPr>
        </p:nvSpPr>
        <p:spPr/>
        <p:txBody>
          <a:bodyPr/>
          <a:lstStyle>
            <a:lvl1pPr>
              <a:defRPr/>
            </a:lvl1pPr>
          </a:lstStyle>
          <a:p>
            <a:endParaRPr lang="pl-PL" altLang="pl-PL"/>
          </a:p>
        </p:txBody>
      </p:sp>
      <p:sp>
        <p:nvSpPr>
          <p:cNvPr id="6" name="Symbol zastępczy numeru slajdu 5">
            <a:extLst>
              <a:ext uri="{FF2B5EF4-FFF2-40B4-BE49-F238E27FC236}">
                <a16:creationId xmlns:a16="http://schemas.microsoft.com/office/drawing/2014/main" id="{F0EB4DD8-381D-9FEA-87F9-DCCB1B0C3EB3}"/>
              </a:ext>
            </a:extLst>
          </p:cNvPr>
          <p:cNvSpPr>
            <a:spLocks noGrp="1"/>
          </p:cNvSpPr>
          <p:nvPr>
            <p:ph type="sldNum" sz="quarter" idx="12"/>
          </p:nvPr>
        </p:nvSpPr>
        <p:spPr/>
        <p:txBody>
          <a:bodyPr/>
          <a:lstStyle>
            <a:lvl1pPr>
              <a:defRPr/>
            </a:lvl1pPr>
          </a:lstStyle>
          <a:p>
            <a:fld id="{1A6FAEFD-C0E2-44E0-B899-92D34C486B9C}" type="slidenum">
              <a:rPr lang="pl-PL" altLang="pl-PL"/>
              <a:pPr/>
              <a:t>‹#›</a:t>
            </a:fld>
            <a:endParaRPr lang="pl-PL" altLang="pl-PL"/>
          </a:p>
        </p:txBody>
      </p:sp>
    </p:spTree>
    <p:extLst>
      <p:ext uri="{BB962C8B-B14F-4D97-AF65-F5344CB8AC3E}">
        <p14:creationId xmlns:p14="http://schemas.microsoft.com/office/powerpoint/2010/main" val="1228540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1BEBB2B-00FD-3FB7-1204-5357CE78FCC9}"/>
              </a:ext>
            </a:extLst>
          </p:cNvPr>
          <p:cNvSpPr>
            <a:spLocks noGrp="1"/>
          </p:cNvSpPr>
          <p:nvPr>
            <p:ph type="title"/>
          </p:nvPr>
        </p:nvSpPr>
        <p:spPr>
          <a:xfrm>
            <a:off x="623888" y="1709738"/>
            <a:ext cx="7886700" cy="2852737"/>
          </a:xfrm>
        </p:spPr>
        <p:txBody>
          <a:bodyPr/>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ECC13D1E-945D-969C-C152-B5AF661805D3}"/>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301B37DE-B29C-4504-8D08-9944516B6711}"/>
              </a:ext>
            </a:extLst>
          </p:cNvPr>
          <p:cNvSpPr>
            <a:spLocks noGrp="1"/>
          </p:cNvSpPr>
          <p:nvPr>
            <p:ph type="dt" sz="quarter" idx="10"/>
          </p:nvPr>
        </p:nvSpPr>
        <p:spPr/>
        <p:txBody>
          <a:bodyPr/>
          <a:lstStyle>
            <a:lvl1pPr>
              <a:defRPr/>
            </a:lvl1pPr>
          </a:lstStyle>
          <a:p>
            <a:endParaRPr lang="pl-PL" altLang="pl-PL"/>
          </a:p>
        </p:txBody>
      </p:sp>
      <p:sp>
        <p:nvSpPr>
          <p:cNvPr id="5" name="Symbol zastępczy stopki 4">
            <a:extLst>
              <a:ext uri="{FF2B5EF4-FFF2-40B4-BE49-F238E27FC236}">
                <a16:creationId xmlns:a16="http://schemas.microsoft.com/office/drawing/2014/main" id="{24E1902C-5371-B3B9-65FB-64D64C423509}"/>
              </a:ext>
            </a:extLst>
          </p:cNvPr>
          <p:cNvSpPr>
            <a:spLocks noGrp="1"/>
          </p:cNvSpPr>
          <p:nvPr>
            <p:ph type="ftr" sz="quarter" idx="11"/>
          </p:nvPr>
        </p:nvSpPr>
        <p:spPr/>
        <p:txBody>
          <a:bodyPr/>
          <a:lstStyle>
            <a:lvl1pPr>
              <a:defRPr/>
            </a:lvl1pPr>
          </a:lstStyle>
          <a:p>
            <a:endParaRPr lang="pl-PL" altLang="pl-PL"/>
          </a:p>
        </p:txBody>
      </p:sp>
      <p:sp>
        <p:nvSpPr>
          <p:cNvPr id="6" name="Symbol zastępczy numeru slajdu 5">
            <a:extLst>
              <a:ext uri="{FF2B5EF4-FFF2-40B4-BE49-F238E27FC236}">
                <a16:creationId xmlns:a16="http://schemas.microsoft.com/office/drawing/2014/main" id="{A207794E-A668-A237-2E3C-8C26B49C4071}"/>
              </a:ext>
            </a:extLst>
          </p:cNvPr>
          <p:cNvSpPr>
            <a:spLocks noGrp="1"/>
          </p:cNvSpPr>
          <p:nvPr>
            <p:ph type="sldNum" sz="quarter" idx="12"/>
          </p:nvPr>
        </p:nvSpPr>
        <p:spPr/>
        <p:txBody>
          <a:bodyPr/>
          <a:lstStyle>
            <a:lvl1pPr>
              <a:defRPr/>
            </a:lvl1pPr>
          </a:lstStyle>
          <a:p>
            <a:fld id="{8257B9DD-3E7E-47C4-A492-41A40C06D273}" type="slidenum">
              <a:rPr lang="pl-PL" altLang="pl-PL"/>
              <a:pPr/>
              <a:t>‹#›</a:t>
            </a:fld>
            <a:endParaRPr lang="pl-PL" altLang="pl-PL"/>
          </a:p>
        </p:txBody>
      </p:sp>
    </p:spTree>
    <p:extLst>
      <p:ext uri="{BB962C8B-B14F-4D97-AF65-F5344CB8AC3E}">
        <p14:creationId xmlns:p14="http://schemas.microsoft.com/office/powerpoint/2010/main" val="911501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F3EFEE0-10B2-49BB-5682-01E0766C24EF}"/>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6FB69171-9ED3-92D4-EFE6-5772F6A41933}"/>
              </a:ext>
            </a:extLst>
          </p:cNvPr>
          <p:cNvSpPr>
            <a:spLocks noGrp="1"/>
          </p:cNvSpPr>
          <p:nvPr>
            <p:ph sz="half" idx="1"/>
          </p:nvPr>
        </p:nvSpPr>
        <p:spPr>
          <a:xfrm>
            <a:off x="1066800" y="1600200"/>
            <a:ext cx="3581400" cy="452596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F215890E-F4F3-9F53-5426-C9077D911E9E}"/>
              </a:ext>
            </a:extLst>
          </p:cNvPr>
          <p:cNvSpPr>
            <a:spLocks noGrp="1"/>
          </p:cNvSpPr>
          <p:nvPr>
            <p:ph sz="half" idx="2"/>
          </p:nvPr>
        </p:nvSpPr>
        <p:spPr>
          <a:xfrm>
            <a:off x="4800600" y="1600200"/>
            <a:ext cx="3581400" cy="452596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FE9FE7A7-1C33-77FB-E65C-FADCB2D90EA7}"/>
              </a:ext>
            </a:extLst>
          </p:cNvPr>
          <p:cNvSpPr>
            <a:spLocks noGrp="1"/>
          </p:cNvSpPr>
          <p:nvPr>
            <p:ph type="dt" sz="quarter" idx="10"/>
          </p:nvPr>
        </p:nvSpPr>
        <p:spPr/>
        <p:txBody>
          <a:bodyPr/>
          <a:lstStyle>
            <a:lvl1pPr>
              <a:defRPr/>
            </a:lvl1pPr>
          </a:lstStyle>
          <a:p>
            <a:endParaRPr lang="pl-PL" altLang="pl-PL"/>
          </a:p>
        </p:txBody>
      </p:sp>
      <p:sp>
        <p:nvSpPr>
          <p:cNvPr id="6" name="Symbol zastępczy stopki 5">
            <a:extLst>
              <a:ext uri="{FF2B5EF4-FFF2-40B4-BE49-F238E27FC236}">
                <a16:creationId xmlns:a16="http://schemas.microsoft.com/office/drawing/2014/main" id="{2FB14E5B-1D42-C634-D018-AF5E03EE8419}"/>
              </a:ext>
            </a:extLst>
          </p:cNvPr>
          <p:cNvSpPr>
            <a:spLocks noGrp="1"/>
          </p:cNvSpPr>
          <p:nvPr>
            <p:ph type="ftr" sz="quarter" idx="11"/>
          </p:nvPr>
        </p:nvSpPr>
        <p:spPr/>
        <p:txBody>
          <a:bodyPr/>
          <a:lstStyle>
            <a:lvl1pPr>
              <a:defRPr/>
            </a:lvl1pPr>
          </a:lstStyle>
          <a:p>
            <a:endParaRPr lang="pl-PL" altLang="pl-PL"/>
          </a:p>
        </p:txBody>
      </p:sp>
      <p:sp>
        <p:nvSpPr>
          <p:cNvPr id="7" name="Symbol zastępczy numeru slajdu 6">
            <a:extLst>
              <a:ext uri="{FF2B5EF4-FFF2-40B4-BE49-F238E27FC236}">
                <a16:creationId xmlns:a16="http://schemas.microsoft.com/office/drawing/2014/main" id="{574CCB5F-BFC1-479E-09EC-B6BF8A5AFBAD}"/>
              </a:ext>
            </a:extLst>
          </p:cNvPr>
          <p:cNvSpPr>
            <a:spLocks noGrp="1"/>
          </p:cNvSpPr>
          <p:nvPr>
            <p:ph type="sldNum" sz="quarter" idx="12"/>
          </p:nvPr>
        </p:nvSpPr>
        <p:spPr/>
        <p:txBody>
          <a:bodyPr/>
          <a:lstStyle>
            <a:lvl1pPr>
              <a:defRPr/>
            </a:lvl1pPr>
          </a:lstStyle>
          <a:p>
            <a:fld id="{13FC8234-CED2-44A6-897D-D844CCC90BA5}" type="slidenum">
              <a:rPr lang="pl-PL" altLang="pl-PL"/>
              <a:pPr/>
              <a:t>‹#›</a:t>
            </a:fld>
            <a:endParaRPr lang="pl-PL" altLang="pl-PL"/>
          </a:p>
        </p:txBody>
      </p:sp>
    </p:spTree>
    <p:extLst>
      <p:ext uri="{BB962C8B-B14F-4D97-AF65-F5344CB8AC3E}">
        <p14:creationId xmlns:p14="http://schemas.microsoft.com/office/powerpoint/2010/main" val="3941203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ED22AD5-82C4-9F7C-0B80-586E6E351C2C}"/>
              </a:ext>
            </a:extLst>
          </p:cNvPr>
          <p:cNvSpPr>
            <a:spLocks noGrp="1"/>
          </p:cNvSpPr>
          <p:nvPr>
            <p:ph type="title"/>
          </p:nvPr>
        </p:nvSpPr>
        <p:spPr>
          <a:xfrm>
            <a:off x="630238" y="365125"/>
            <a:ext cx="78867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84DFF30E-E171-FF3E-A87D-710378BB283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8938E57C-25CB-0167-D05D-071427081B09}"/>
              </a:ext>
            </a:extLst>
          </p:cNvPr>
          <p:cNvSpPr>
            <a:spLocks noGrp="1"/>
          </p:cNvSpPr>
          <p:nvPr>
            <p:ph sz="half" idx="2"/>
          </p:nvPr>
        </p:nvSpPr>
        <p:spPr>
          <a:xfrm>
            <a:off x="630238" y="2505075"/>
            <a:ext cx="386873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DDE12E5F-F48C-4D93-5820-E23F05B9B22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71BED9C0-EBB3-ADC4-48CA-C608B934C146}"/>
              </a:ext>
            </a:extLst>
          </p:cNvPr>
          <p:cNvSpPr>
            <a:spLocks noGrp="1"/>
          </p:cNvSpPr>
          <p:nvPr>
            <p:ph sz="quarter" idx="4"/>
          </p:nvPr>
        </p:nvSpPr>
        <p:spPr>
          <a:xfrm>
            <a:off x="4629150" y="2505075"/>
            <a:ext cx="38877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14605DD9-3246-A6AB-0F71-9794C444168A}"/>
              </a:ext>
            </a:extLst>
          </p:cNvPr>
          <p:cNvSpPr>
            <a:spLocks noGrp="1"/>
          </p:cNvSpPr>
          <p:nvPr>
            <p:ph type="dt" sz="quarter" idx="10"/>
          </p:nvPr>
        </p:nvSpPr>
        <p:spPr/>
        <p:txBody>
          <a:bodyPr/>
          <a:lstStyle>
            <a:lvl1pPr>
              <a:defRPr/>
            </a:lvl1pPr>
          </a:lstStyle>
          <a:p>
            <a:endParaRPr lang="pl-PL" altLang="pl-PL"/>
          </a:p>
        </p:txBody>
      </p:sp>
      <p:sp>
        <p:nvSpPr>
          <p:cNvPr id="8" name="Symbol zastępczy stopki 7">
            <a:extLst>
              <a:ext uri="{FF2B5EF4-FFF2-40B4-BE49-F238E27FC236}">
                <a16:creationId xmlns:a16="http://schemas.microsoft.com/office/drawing/2014/main" id="{B0A0EF05-159A-05A5-01BC-E3C294E5BC5D}"/>
              </a:ext>
            </a:extLst>
          </p:cNvPr>
          <p:cNvSpPr>
            <a:spLocks noGrp="1"/>
          </p:cNvSpPr>
          <p:nvPr>
            <p:ph type="ftr" sz="quarter" idx="11"/>
          </p:nvPr>
        </p:nvSpPr>
        <p:spPr/>
        <p:txBody>
          <a:bodyPr/>
          <a:lstStyle>
            <a:lvl1pPr>
              <a:defRPr/>
            </a:lvl1pPr>
          </a:lstStyle>
          <a:p>
            <a:endParaRPr lang="pl-PL" altLang="pl-PL"/>
          </a:p>
        </p:txBody>
      </p:sp>
      <p:sp>
        <p:nvSpPr>
          <p:cNvPr id="9" name="Symbol zastępczy numeru slajdu 8">
            <a:extLst>
              <a:ext uri="{FF2B5EF4-FFF2-40B4-BE49-F238E27FC236}">
                <a16:creationId xmlns:a16="http://schemas.microsoft.com/office/drawing/2014/main" id="{D2DA25D0-FA78-F85E-B539-AF36F368BEF1}"/>
              </a:ext>
            </a:extLst>
          </p:cNvPr>
          <p:cNvSpPr>
            <a:spLocks noGrp="1"/>
          </p:cNvSpPr>
          <p:nvPr>
            <p:ph type="sldNum" sz="quarter" idx="12"/>
          </p:nvPr>
        </p:nvSpPr>
        <p:spPr/>
        <p:txBody>
          <a:bodyPr/>
          <a:lstStyle>
            <a:lvl1pPr>
              <a:defRPr/>
            </a:lvl1pPr>
          </a:lstStyle>
          <a:p>
            <a:fld id="{74C22833-111A-4CF3-85E5-72B4AE84FABA}" type="slidenum">
              <a:rPr lang="pl-PL" altLang="pl-PL"/>
              <a:pPr/>
              <a:t>‹#›</a:t>
            </a:fld>
            <a:endParaRPr lang="pl-PL" altLang="pl-PL"/>
          </a:p>
        </p:txBody>
      </p:sp>
    </p:spTree>
    <p:extLst>
      <p:ext uri="{BB962C8B-B14F-4D97-AF65-F5344CB8AC3E}">
        <p14:creationId xmlns:p14="http://schemas.microsoft.com/office/powerpoint/2010/main" val="1618346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00701ED-AAF3-89C1-1313-1BD608071E6A}"/>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9FDA5318-58B5-3F93-5855-0840C405164E}"/>
              </a:ext>
            </a:extLst>
          </p:cNvPr>
          <p:cNvSpPr>
            <a:spLocks noGrp="1"/>
          </p:cNvSpPr>
          <p:nvPr>
            <p:ph type="dt" sz="quarter" idx="10"/>
          </p:nvPr>
        </p:nvSpPr>
        <p:spPr/>
        <p:txBody>
          <a:bodyPr/>
          <a:lstStyle>
            <a:lvl1pPr>
              <a:defRPr/>
            </a:lvl1pPr>
          </a:lstStyle>
          <a:p>
            <a:endParaRPr lang="pl-PL" altLang="pl-PL"/>
          </a:p>
        </p:txBody>
      </p:sp>
      <p:sp>
        <p:nvSpPr>
          <p:cNvPr id="4" name="Symbol zastępczy stopki 3">
            <a:extLst>
              <a:ext uri="{FF2B5EF4-FFF2-40B4-BE49-F238E27FC236}">
                <a16:creationId xmlns:a16="http://schemas.microsoft.com/office/drawing/2014/main" id="{A0E9007F-29BC-6F60-BEB6-FA514C532603}"/>
              </a:ext>
            </a:extLst>
          </p:cNvPr>
          <p:cNvSpPr>
            <a:spLocks noGrp="1"/>
          </p:cNvSpPr>
          <p:nvPr>
            <p:ph type="ftr" sz="quarter" idx="11"/>
          </p:nvPr>
        </p:nvSpPr>
        <p:spPr/>
        <p:txBody>
          <a:bodyPr/>
          <a:lstStyle>
            <a:lvl1pPr>
              <a:defRPr/>
            </a:lvl1pPr>
          </a:lstStyle>
          <a:p>
            <a:endParaRPr lang="pl-PL" altLang="pl-PL"/>
          </a:p>
        </p:txBody>
      </p:sp>
      <p:sp>
        <p:nvSpPr>
          <p:cNvPr id="5" name="Symbol zastępczy numeru slajdu 4">
            <a:extLst>
              <a:ext uri="{FF2B5EF4-FFF2-40B4-BE49-F238E27FC236}">
                <a16:creationId xmlns:a16="http://schemas.microsoft.com/office/drawing/2014/main" id="{D3DE1D20-A8E5-0DAB-A08F-3FCC1BF4C891}"/>
              </a:ext>
            </a:extLst>
          </p:cNvPr>
          <p:cNvSpPr>
            <a:spLocks noGrp="1"/>
          </p:cNvSpPr>
          <p:nvPr>
            <p:ph type="sldNum" sz="quarter" idx="12"/>
          </p:nvPr>
        </p:nvSpPr>
        <p:spPr/>
        <p:txBody>
          <a:bodyPr/>
          <a:lstStyle>
            <a:lvl1pPr>
              <a:defRPr/>
            </a:lvl1pPr>
          </a:lstStyle>
          <a:p>
            <a:fld id="{19A0A5E7-94E0-4D38-8B9A-AA6314EFE571}" type="slidenum">
              <a:rPr lang="pl-PL" altLang="pl-PL"/>
              <a:pPr/>
              <a:t>‹#›</a:t>
            </a:fld>
            <a:endParaRPr lang="pl-PL" altLang="pl-PL"/>
          </a:p>
        </p:txBody>
      </p:sp>
    </p:spTree>
    <p:extLst>
      <p:ext uri="{BB962C8B-B14F-4D97-AF65-F5344CB8AC3E}">
        <p14:creationId xmlns:p14="http://schemas.microsoft.com/office/powerpoint/2010/main" val="415381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BB82DB1E-9B86-E0ED-89E9-4EEFB3AF5246}"/>
              </a:ext>
            </a:extLst>
          </p:cNvPr>
          <p:cNvSpPr>
            <a:spLocks noGrp="1"/>
          </p:cNvSpPr>
          <p:nvPr>
            <p:ph type="dt" sz="quarter" idx="10"/>
          </p:nvPr>
        </p:nvSpPr>
        <p:spPr/>
        <p:txBody>
          <a:bodyPr/>
          <a:lstStyle>
            <a:lvl1pPr>
              <a:defRPr/>
            </a:lvl1pPr>
          </a:lstStyle>
          <a:p>
            <a:endParaRPr lang="pl-PL" altLang="pl-PL"/>
          </a:p>
        </p:txBody>
      </p:sp>
      <p:sp>
        <p:nvSpPr>
          <p:cNvPr id="3" name="Symbol zastępczy stopki 2">
            <a:extLst>
              <a:ext uri="{FF2B5EF4-FFF2-40B4-BE49-F238E27FC236}">
                <a16:creationId xmlns:a16="http://schemas.microsoft.com/office/drawing/2014/main" id="{42743FB2-1311-6DE4-213B-603B0CF01E69}"/>
              </a:ext>
            </a:extLst>
          </p:cNvPr>
          <p:cNvSpPr>
            <a:spLocks noGrp="1"/>
          </p:cNvSpPr>
          <p:nvPr>
            <p:ph type="ftr" sz="quarter" idx="11"/>
          </p:nvPr>
        </p:nvSpPr>
        <p:spPr/>
        <p:txBody>
          <a:bodyPr/>
          <a:lstStyle>
            <a:lvl1pPr>
              <a:defRPr/>
            </a:lvl1pPr>
          </a:lstStyle>
          <a:p>
            <a:endParaRPr lang="pl-PL" altLang="pl-PL"/>
          </a:p>
        </p:txBody>
      </p:sp>
      <p:sp>
        <p:nvSpPr>
          <p:cNvPr id="4" name="Symbol zastępczy numeru slajdu 3">
            <a:extLst>
              <a:ext uri="{FF2B5EF4-FFF2-40B4-BE49-F238E27FC236}">
                <a16:creationId xmlns:a16="http://schemas.microsoft.com/office/drawing/2014/main" id="{06FCF8AC-C8D6-75EC-018F-D993CB962D17}"/>
              </a:ext>
            </a:extLst>
          </p:cNvPr>
          <p:cNvSpPr>
            <a:spLocks noGrp="1"/>
          </p:cNvSpPr>
          <p:nvPr>
            <p:ph type="sldNum" sz="quarter" idx="12"/>
          </p:nvPr>
        </p:nvSpPr>
        <p:spPr/>
        <p:txBody>
          <a:bodyPr/>
          <a:lstStyle>
            <a:lvl1pPr>
              <a:defRPr/>
            </a:lvl1pPr>
          </a:lstStyle>
          <a:p>
            <a:fld id="{17F778A2-A454-4589-8BFD-643B59099142}" type="slidenum">
              <a:rPr lang="pl-PL" altLang="pl-PL"/>
              <a:pPr/>
              <a:t>‹#›</a:t>
            </a:fld>
            <a:endParaRPr lang="pl-PL" altLang="pl-PL"/>
          </a:p>
        </p:txBody>
      </p:sp>
    </p:spTree>
    <p:extLst>
      <p:ext uri="{BB962C8B-B14F-4D97-AF65-F5344CB8AC3E}">
        <p14:creationId xmlns:p14="http://schemas.microsoft.com/office/powerpoint/2010/main" val="1475103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2DBE901-A7E4-F38C-4FDB-463C18CD2BE4}"/>
              </a:ext>
            </a:extLst>
          </p:cNvPr>
          <p:cNvSpPr>
            <a:spLocks noGrp="1"/>
          </p:cNvSpPr>
          <p:nvPr>
            <p:ph type="title"/>
          </p:nvPr>
        </p:nvSpPr>
        <p:spPr>
          <a:xfrm>
            <a:off x="630238" y="457200"/>
            <a:ext cx="2949575" cy="1600200"/>
          </a:xfrm>
        </p:spPr>
        <p:txBody>
          <a:bodyPr/>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0CBF7C7C-67F2-6A66-4895-C761F3B29755}"/>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CEE45637-8027-B164-90EA-E5981A51B49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5B469220-1605-B412-101B-B491903D48A3}"/>
              </a:ext>
            </a:extLst>
          </p:cNvPr>
          <p:cNvSpPr>
            <a:spLocks noGrp="1"/>
          </p:cNvSpPr>
          <p:nvPr>
            <p:ph type="dt" sz="quarter" idx="10"/>
          </p:nvPr>
        </p:nvSpPr>
        <p:spPr/>
        <p:txBody>
          <a:bodyPr/>
          <a:lstStyle>
            <a:lvl1pPr>
              <a:defRPr/>
            </a:lvl1pPr>
          </a:lstStyle>
          <a:p>
            <a:endParaRPr lang="pl-PL" altLang="pl-PL"/>
          </a:p>
        </p:txBody>
      </p:sp>
      <p:sp>
        <p:nvSpPr>
          <p:cNvPr id="6" name="Symbol zastępczy stopki 5">
            <a:extLst>
              <a:ext uri="{FF2B5EF4-FFF2-40B4-BE49-F238E27FC236}">
                <a16:creationId xmlns:a16="http://schemas.microsoft.com/office/drawing/2014/main" id="{9B74B05E-010B-438B-A9A3-1879DAF92168}"/>
              </a:ext>
            </a:extLst>
          </p:cNvPr>
          <p:cNvSpPr>
            <a:spLocks noGrp="1"/>
          </p:cNvSpPr>
          <p:nvPr>
            <p:ph type="ftr" sz="quarter" idx="11"/>
          </p:nvPr>
        </p:nvSpPr>
        <p:spPr/>
        <p:txBody>
          <a:bodyPr/>
          <a:lstStyle>
            <a:lvl1pPr>
              <a:defRPr/>
            </a:lvl1pPr>
          </a:lstStyle>
          <a:p>
            <a:endParaRPr lang="pl-PL" altLang="pl-PL"/>
          </a:p>
        </p:txBody>
      </p:sp>
      <p:sp>
        <p:nvSpPr>
          <p:cNvPr id="7" name="Symbol zastępczy numeru slajdu 6">
            <a:extLst>
              <a:ext uri="{FF2B5EF4-FFF2-40B4-BE49-F238E27FC236}">
                <a16:creationId xmlns:a16="http://schemas.microsoft.com/office/drawing/2014/main" id="{06D24A9B-AD6D-706D-6F90-45E0D3274E8A}"/>
              </a:ext>
            </a:extLst>
          </p:cNvPr>
          <p:cNvSpPr>
            <a:spLocks noGrp="1"/>
          </p:cNvSpPr>
          <p:nvPr>
            <p:ph type="sldNum" sz="quarter" idx="12"/>
          </p:nvPr>
        </p:nvSpPr>
        <p:spPr/>
        <p:txBody>
          <a:bodyPr/>
          <a:lstStyle>
            <a:lvl1pPr>
              <a:defRPr/>
            </a:lvl1pPr>
          </a:lstStyle>
          <a:p>
            <a:fld id="{D632BE63-E203-40D4-8214-1B9D1FB5B29C}" type="slidenum">
              <a:rPr lang="pl-PL" altLang="pl-PL"/>
              <a:pPr/>
              <a:t>‹#›</a:t>
            </a:fld>
            <a:endParaRPr lang="pl-PL" altLang="pl-PL"/>
          </a:p>
        </p:txBody>
      </p:sp>
    </p:spTree>
    <p:extLst>
      <p:ext uri="{BB962C8B-B14F-4D97-AF65-F5344CB8AC3E}">
        <p14:creationId xmlns:p14="http://schemas.microsoft.com/office/powerpoint/2010/main" val="3894000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FF00ECB-BC51-585D-BD0B-4077286D100C}"/>
              </a:ext>
            </a:extLst>
          </p:cNvPr>
          <p:cNvSpPr>
            <a:spLocks noGrp="1"/>
          </p:cNvSpPr>
          <p:nvPr>
            <p:ph type="title"/>
          </p:nvPr>
        </p:nvSpPr>
        <p:spPr>
          <a:xfrm>
            <a:off x="630238" y="457200"/>
            <a:ext cx="2949575" cy="1600200"/>
          </a:xfrm>
        </p:spPr>
        <p:txBody>
          <a:bodyPr/>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1987D4EF-CD0B-8B20-6D94-B113FBB65C4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p>
        </p:txBody>
      </p:sp>
      <p:sp>
        <p:nvSpPr>
          <p:cNvPr id="4" name="Symbol zastępczy tekstu 3">
            <a:extLst>
              <a:ext uri="{FF2B5EF4-FFF2-40B4-BE49-F238E27FC236}">
                <a16:creationId xmlns:a16="http://schemas.microsoft.com/office/drawing/2014/main" id="{11F3380C-E9B6-089C-D884-17A89E40028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2004206D-E130-43E7-54F6-4D9262B35CF1}"/>
              </a:ext>
            </a:extLst>
          </p:cNvPr>
          <p:cNvSpPr>
            <a:spLocks noGrp="1"/>
          </p:cNvSpPr>
          <p:nvPr>
            <p:ph type="dt" sz="quarter" idx="10"/>
          </p:nvPr>
        </p:nvSpPr>
        <p:spPr/>
        <p:txBody>
          <a:bodyPr/>
          <a:lstStyle>
            <a:lvl1pPr>
              <a:defRPr/>
            </a:lvl1pPr>
          </a:lstStyle>
          <a:p>
            <a:endParaRPr lang="pl-PL" altLang="pl-PL"/>
          </a:p>
        </p:txBody>
      </p:sp>
      <p:sp>
        <p:nvSpPr>
          <p:cNvPr id="6" name="Symbol zastępczy stopki 5">
            <a:extLst>
              <a:ext uri="{FF2B5EF4-FFF2-40B4-BE49-F238E27FC236}">
                <a16:creationId xmlns:a16="http://schemas.microsoft.com/office/drawing/2014/main" id="{9EF7CAD9-227F-8803-7A36-685F67AA1A9D}"/>
              </a:ext>
            </a:extLst>
          </p:cNvPr>
          <p:cNvSpPr>
            <a:spLocks noGrp="1"/>
          </p:cNvSpPr>
          <p:nvPr>
            <p:ph type="ftr" sz="quarter" idx="11"/>
          </p:nvPr>
        </p:nvSpPr>
        <p:spPr/>
        <p:txBody>
          <a:bodyPr/>
          <a:lstStyle>
            <a:lvl1pPr>
              <a:defRPr/>
            </a:lvl1pPr>
          </a:lstStyle>
          <a:p>
            <a:endParaRPr lang="pl-PL" altLang="pl-PL"/>
          </a:p>
        </p:txBody>
      </p:sp>
      <p:sp>
        <p:nvSpPr>
          <p:cNvPr id="7" name="Symbol zastępczy numeru slajdu 6">
            <a:extLst>
              <a:ext uri="{FF2B5EF4-FFF2-40B4-BE49-F238E27FC236}">
                <a16:creationId xmlns:a16="http://schemas.microsoft.com/office/drawing/2014/main" id="{CB15DCF4-9EEC-BD2D-91BF-9D3BBA839382}"/>
              </a:ext>
            </a:extLst>
          </p:cNvPr>
          <p:cNvSpPr>
            <a:spLocks noGrp="1"/>
          </p:cNvSpPr>
          <p:nvPr>
            <p:ph type="sldNum" sz="quarter" idx="12"/>
          </p:nvPr>
        </p:nvSpPr>
        <p:spPr/>
        <p:txBody>
          <a:bodyPr/>
          <a:lstStyle>
            <a:lvl1pPr>
              <a:defRPr/>
            </a:lvl1pPr>
          </a:lstStyle>
          <a:p>
            <a:fld id="{78388B78-BB16-4C0D-A13C-224239176657}" type="slidenum">
              <a:rPr lang="pl-PL" altLang="pl-PL"/>
              <a:pPr/>
              <a:t>‹#›</a:t>
            </a:fld>
            <a:endParaRPr lang="pl-PL" altLang="pl-PL"/>
          </a:p>
        </p:txBody>
      </p:sp>
    </p:spTree>
    <p:extLst>
      <p:ext uri="{BB962C8B-B14F-4D97-AF65-F5344CB8AC3E}">
        <p14:creationId xmlns:p14="http://schemas.microsoft.com/office/powerpoint/2010/main" val="17036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36" name="Rectangle 12">
            <a:extLst>
              <a:ext uri="{FF2B5EF4-FFF2-40B4-BE49-F238E27FC236}">
                <a16:creationId xmlns:a16="http://schemas.microsoft.com/office/drawing/2014/main" id="{D86116EC-9AB1-8513-DDFA-E3DF255D3E4E}"/>
              </a:ext>
            </a:extLst>
          </p:cNvPr>
          <p:cNvSpPr>
            <a:spLocks noGrp="1" noChangeArrowheads="1"/>
          </p:cNvSpPr>
          <p:nvPr>
            <p:ph type="title"/>
          </p:nvPr>
        </p:nvSpPr>
        <p:spPr bwMode="auto">
          <a:xfrm>
            <a:off x="1066800" y="274638"/>
            <a:ext cx="7848600" cy="11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pl-PL" altLang="pl-PL"/>
              <a:t>Kliknij, aby edytować styl wzorca tytułu</a:t>
            </a:r>
          </a:p>
        </p:txBody>
      </p:sp>
      <p:sp>
        <p:nvSpPr>
          <p:cNvPr id="1037" name="Rectangle 13">
            <a:extLst>
              <a:ext uri="{FF2B5EF4-FFF2-40B4-BE49-F238E27FC236}">
                <a16:creationId xmlns:a16="http://schemas.microsoft.com/office/drawing/2014/main" id="{BBFE58A6-4AFE-5D3E-DFB6-0DCD7FA8DD06}"/>
              </a:ext>
            </a:extLst>
          </p:cNvPr>
          <p:cNvSpPr>
            <a:spLocks noGrp="1" noChangeArrowheads="1"/>
          </p:cNvSpPr>
          <p:nvPr>
            <p:ph type="body" idx="1"/>
          </p:nvPr>
        </p:nvSpPr>
        <p:spPr bwMode="auto">
          <a:xfrm>
            <a:off x="1066800" y="1600200"/>
            <a:ext cx="73152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l-PL" altLang="pl-PL"/>
              <a:t>Kliknij, aby edytować style wzorca tekstu</a:t>
            </a:r>
          </a:p>
          <a:p>
            <a:pPr lvl="1"/>
            <a:r>
              <a:rPr lang="pl-PL" altLang="pl-PL"/>
              <a:t>Drugi poziom</a:t>
            </a:r>
          </a:p>
          <a:p>
            <a:pPr lvl="2"/>
            <a:r>
              <a:rPr lang="pl-PL" altLang="pl-PL"/>
              <a:t>Trzeci poziom</a:t>
            </a:r>
          </a:p>
          <a:p>
            <a:pPr lvl="3"/>
            <a:r>
              <a:rPr lang="pl-PL" altLang="pl-PL"/>
              <a:t>Czwarty poziom</a:t>
            </a:r>
          </a:p>
          <a:p>
            <a:pPr lvl="4"/>
            <a:r>
              <a:rPr lang="pl-PL" altLang="pl-PL"/>
              <a:t>Piąty poziom</a:t>
            </a:r>
          </a:p>
        </p:txBody>
      </p:sp>
      <p:sp>
        <p:nvSpPr>
          <p:cNvPr id="1041" name="Rectangle 17">
            <a:extLst>
              <a:ext uri="{FF2B5EF4-FFF2-40B4-BE49-F238E27FC236}">
                <a16:creationId xmlns:a16="http://schemas.microsoft.com/office/drawing/2014/main" id="{FFE6F01B-67BF-E1C3-A4D5-B04FB1663C68}"/>
              </a:ext>
            </a:extLst>
          </p:cNvPr>
          <p:cNvSpPr>
            <a:spLocks noGrp="1" noChangeArrowheads="1"/>
          </p:cNvSpPr>
          <p:nvPr>
            <p:ph type="dt" sz="quarter" idx="2"/>
          </p:nvPr>
        </p:nvSpPr>
        <p:spPr bwMode="auto">
          <a:xfrm>
            <a:off x="228600" y="6400800"/>
            <a:ext cx="2133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kumimoji="1" sz="1200" b="0">
                <a:solidFill>
                  <a:srgbClr val="000000"/>
                </a:solidFill>
                <a:latin typeface="+mn-lt"/>
              </a:defRPr>
            </a:lvl1pPr>
          </a:lstStyle>
          <a:p>
            <a:endParaRPr lang="pl-PL" altLang="pl-PL"/>
          </a:p>
        </p:txBody>
      </p:sp>
      <p:sp>
        <p:nvSpPr>
          <p:cNvPr id="1042" name="Rectangle 18">
            <a:extLst>
              <a:ext uri="{FF2B5EF4-FFF2-40B4-BE49-F238E27FC236}">
                <a16:creationId xmlns:a16="http://schemas.microsoft.com/office/drawing/2014/main" id="{084A6C61-5D0E-A942-719A-17CA3087C06E}"/>
              </a:ext>
            </a:extLst>
          </p:cNvPr>
          <p:cNvSpPr>
            <a:spLocks noGrp="1" noChangeArrowheads="1"/>
          </p:cNvSpPr>
          <p:nvPr>
            <p:ph type="ftr" sz="quarter" idx="3"/>
          </p:nvPr>
        </p:nvSpPr>
        <p:spPr bwMode="auto">
          <a:xfrm>
            <a:off x="2590800" y="6400800"/>
            <a:ext cx="48768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kumimoji="1" sz="1200" b="0">
                <a:solidFill>
                  <a:srgbClr val="000000"/>
                </a:solidFill>
                <a:latin typeface="+mn-lt"/>
              </a:defRPr>
            </a:lvl1pPr>
          </a:lstStyle>
          <a:p>
            <a:endParaRPr lang="pl-PL" altLang="pl-PL"/>
          </a:p>
        </p:txBody>
      </p:sp>
      <p:sp>
        <p:nvSpPr>
          <p:cNvPr id="1043" name="Rectangle 19">
            <a:extLst>
              <a:ext uri="{FF2B5EF4-FFF2-40B4-BE49-F238E27FC236}">
                <a16:creationId xmlns:a16="http://schemas.microsoft.com/office/drawing/2014/main" id="{39D47047-7817-ED44-B5FE-DBB0FAAECACF}"/>
              </a:ext>
            </a:extLst>
          </p:cNvPr>
          <p:cNvSpPr>
            <a:spLocks noGrp="1" noChangeArrowheads="1"/>
          </p:cNvSpPr>
          <p:nvPr>
            <p:ph type="sldNum" sz="quarter" idx="4"/>
          </p:nvPr>
        </p:nvSpPr>
        <p:spPr bwMode="auto">
          <a:xfrm>
            <a:off x="7696200" y="6400800"/>
            <a:ext cx="12954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kumimoji="1" sz="1200" b="0">
                <a:solidFill>
                  <a:srgbClr val="000000"/>
                </a:solidFill>
                <a:latin typeface="+mn-lt"/>
              </a:defRPr>
            </a:lvl1pPr>
          </a:lstStyle>
          <a:p>
            <a:fld id="{D4BBBF88-D331-4D68-A08C-5EE6FB43FDC4}" type="slidenum">
              <a:rPr lang="pl-PL" altLang="pl-PL"/>
              <a:pPr/>
              <a:t>‹#›</a:t>
            </a:fld>
            <a:endParaRPr lang="pl-PL" altLang="pl-PL"/>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lnSpc>
          <a:spcPct val="80000"/>
        </a:lnSpc>
        <a:spcBef>
          <a:spcPct val="0"/>
        </a:spcBef>
        <a:spcAft>
          <a:spcPct val="0"/>
        </a:spcAft>
        <a:defRPr sz="4000" kern="1200">
          <a:solidFill>
            <a:srgbClr val="000000"/>
          </a:solidFill>
          <a:latin typeface="+mj-lt"/>
          <a:ea typeface="+mj-ea"/>
          <a:cs typeface="+mj-cs"/>
        </a:defRPr>
      </a:lvl1pPr>
      <a:lvl2pPr algn="l" rtl="0" eaLnBrk="1" fontAlgn="base" hangingPunct="1">
        <a:lnSpc>
          <a:spcPct val="80000"/>
        </a:lnSpc>
        <a:spcBef>
          <a:spcPct val="0"/>
        </a:spcBef>
        <a:spcAft>
          <a:spcPct val="0"/>
        </a:spcAft>
        <a:defRPr sz="4000">
          <a:solidFill>
            <a:srgbClr val="000000"/>
          </a:solidFill>
          <a:latin typeface="Garamond" panose="02020404030301010803" pitchFamily="18" charset="0"/>
        </a:defRPr>
      </a:lvl2pPr>
      <a:lvl3pPr algn="l" rtl="0" eaLnBrk="1" fontAlgn="base" hangingPunct="1">
        <a:lnSpc>
          <a:spcPct val="80000"/>
        </a:lnSpc>
        <a:spcBef>
          <a:spcPct val="0"/>
        </a:spcBef>
        <a:spcAft>
          <a:spcPct val="0"/>
        </a:spcAft>
        <a:defRPr sz="4000">
          <a:solidFill>
            <a:srgbClr val="000000"/>
          </a:solidFill>
          <a:latin typeface="Garamond" panose="02020404030301010803" pitchFamily="18" charset="0"/>
        </a:defRPr>
      </a:lvl3pPr>
      <a:lvl4pPr algn="l" rtl="0" eaLnBrk="1" fontAlgn="base" hangingPunct="1">
        <a:lnSpc>
          <a:spcPct val="80000"/>
        </a:lnSpc>
        <a:spcBef>
          <a:spcPct val="0"/>
        </a:spcBef>
        <a:spcAft>
          <a:spcPct val="0"/>
        </a:spcAft>
        <a:defRPr sz="4000">
          <a:solidFill>
            <a:srgbClr val="000000"/>
          </a:solidFill>
          <a:latin typeface="Garamond" panose="02020404030301010803" pitchFamily="18" charset="0"/>
        </a:defRPr>
      </a:lvl4pPr>
      <a:lvl5pPr algn="l" rtl="0" eaLnBrk="1" fontAlgn="base" hangingPunct="1">
        <a:lnSpc>
          <a:spcPct val="80000"/>
        </a:lnSpc>
        <a:spcBef>
          <a:spcPct val="0"/>
        </a:spcBef>
        <a:spcAft>
          <a:spcPct val="0"/>
        </a:spcAft>
        <a:defRPr sz="4000">
          <a:solidFill>
            <a:srgbClr val="000000"/>
          </a:solidFill>
          <a:latin typeface="Garamond" panose="02020404030301010803" pitchFamily="18" charset="0"/>
        </a:defRPr>
      </a:lvl5pPr>
      <a:lvl6pPr marL="457200" algn="l" rtl="0" eaLnBrk="1" fontAlgn="base" hangingPunct="1">
        <a:lnSpc>
          <a:spcPct val="80000"/>
        </a:lnSpc>
        <a:spcBef>
          <a:spcPct val="0"/>
        </a:spcBef>
        <a:spcAft>
          <a:spcPct val="0"/>
        </a:spcAft>
        <a:defRPr sz="4000">
          <a:solidFill>
            <a:srgbClr val="000000"/>
          </a:solidFill>
          <a:latin typeface="Garamond" panose="02020404030301010803" pitchFamily="18" charset="0"/>
        </a:defRPr>
      </a:lvl6pPr>
      <a:lvl7pPr marL="914400" algn="l" rtl="0" eaLnBrk="1" fontAlgn="base" hangingPunct="1">
        <a:lnSpc>
          <a:spcPct val="80000"/>
        </a:lnSpc>
        <a:spcBef>
          <a:spcPct val="0"/>
        </a:spcBef>
        <a:spcAft>
          <a:spcPct val="0"/>
        </a:spcAft>
        <a:defRPr sz="4000">
          <a:solidFill>
            <a:srgbClr val="000000"/>
          </a:solidFill>
          <a:latin typeface="Garamond" panose="02020404030301010803" pitchFamily="18" charset="0"/>
        </a:defRPr>
      </a:lvl7pPr>
      <a:lvl8pPr marL="1371600" algn="l" rtl="0" eaLnBrk="1" fontAlgn="base" hangingPunct="1">
        <a:lnSpc>
          <a:spcPct val="80000"/>
        </a:lnSpc>
        <a:spcBef>
          <a:spcPct val="0"/>
        </a:spcBef>
        <a:spcAft>
          <a:spcPct val="0"/>
        </a:spcAft>
        <a:defRPr sz="4000">
          <a:solidFill>
            <a:srgbClr val="000000"/>
          </a:solidFill>
          <a:latin typeface="Garamond" panose="02020404030301010803" pitchFamily="18" charset="0"/>
        </a:defRPr>
      </a:lvl8pPr>
      <a:lvl9pPr marL="1828800" algn="l" rtl="0" eaLnBrk="1" fontAlgn="base" hangingPunct="1">
        <a:lnSpc>
          <a:spcPct val="80000"/>
        </a:lnSpc>
        <a:spcBef>
          <a:spcPct val="0"/>
        </a:spcBef>
        <a:spcAft>
          <a:spcPct val="0"/>
        </a:spcAft>
        <a:defRPr sz="4000">
          <a:solidFill>
            <a:srgbClr val="000000"/>
          </a:solidFill>
          <a:latin typeface="Garamond" panose="02020404030301010803" pitchFamily="18" charset="0"/>
        </a:defRPr>
      </a:lvl9pPr>
    </p:titleStyle>
    <p:bodyStyle>
      <a:lvl1pPr marL="342900" indent="-342900" algn="l" rtl="0" eaLnBrk="1" fontAlgn="base" hangingPunct="1">
        <a:spcBef>
          <a:spcPct val="60000"/>
        </a:spcBef>
        <a:spcAft>
          <a:spcPct val="0"/>
        </a:spcAft>
        <a:buClr>
          <a:srgbClr val="000000"/>
        </a:buClr>
        <a:buChar char="•"/>
        <a:defRPr sz="2800" kern="1200">
          <a:solidFill>
            <a:srgbClr val="000000"/>
          </a:solidFill>
          <a:latin typeface="+mn-lt"/>
          <a:ea typeface="+mn-ea"/>
          <a:cs typeface="+mn-cs"/>
        </a:defRPr>
      </a:lvl1pPr>
      <a:lvl2pPr marL="742950" indent="-285750" algn="l" rtl="0" eaLnBrk="1" fontAlgn="base" hangingPunct="1">
        <a:spcBef>
          <a:spcPct val="20000"/>
        </a:spcBef>
        <a:spcAft>
          <a:spcPct val="0"/>
        </a:spcAft>
        <a:buClr>
          <a:srgbClr val="000000"/>
        </a:buClr>
        <a:buFont typeface="Garamond" panose="02020404030301010803" pitchFamily="18" charset="0"/>
        <a:buChar char="−"/>
        <a:defRPr sz="2400" kern="1200">
          <a:solidFill>
            <a:srgbClr val="000000"/>
          </a:solidFill>
          <a:latin typeface="+mn-lt"/>
          <a:ea typeface="+mn-ea"/>
          <a:cs typeface="+mn-cs"/>
        </a:defRPr>
      </a:lvl2pPr>
      <a:lvl3pPr marL="1143000" indent="-228600" algn="l" rtl="0" eaLnBrk="1" fontAlgn="base" hangingPunct="1">
        <a:spcBef>
          <a:spcPct val="20000"/>
        </a:spcBef>
        <a:spcAft>
          <a:spcPct val="0"/>
        </a:spcAft>
        <a:buClr>
          <a:srgbClr val="000000"/>
        </a:buClr>
        <a:buChar char="•"/>
        <a:defRPr sz="2000" kern="1200">
          <a:solidFill>
            <a:srgbClr val="000000"/>
          </a:solidFill>
          <a:latin typeface="+mn-lt"/>
          <a:ea typeface="+mn-ea"/>
          <a:cs typeface="+mn-cs"/>
        </a:defRPr>
      </a:lvl3pPr>
      <a:lvl4pPr marL="1600200" indent="-228600" algn="l" rtl="0" eaLnBrk="1" fontAlgn="base" hangingPunct="1">
        <a:spcBef>
          <a:spcPct val="20000"/>
        </a:spcBef>
        <a:spcAft>
          <a:spcPct val="0"/>
        </a:spcAft>
        <a:buClr>
          <a:srgbClr val="000000"/>
        </a:buClr>
        <a:buFont typeface="Garamond" panose="02020404030301010803" pitchFamily="18" charset="0"/>
        <a:buChar char="−"/>
        <a:defRPr sz="1600" kern="1200">
          <a:solidFill>
            <a:srgbClr val="000000"/>
          </a:solidFill>
          <a:latin typeface="+mn-lt"/>
          <a:ea typeface="+mn-ea"/>
          <a:cs typeface="+mn-cs"/>
        </a:defRPr>
      </a:lvl4pPr>
      <a:lvl5pPr marL="2057400" indent="-228600" algn="l" rtl="0" eaLnBrk="1" fontAlgn="base" hangingPunct="1">
        <a:spcBef>
          <a:spcPct val="20000"/>
        </a:spcBef>
        <a:spcAft>
          <a:spcPct val="0"/>
        </a:spcAft>
        <a:buClr>
          <a:srgbClr val="000000"/>
        </a:buClr>
        <a:buChar char="•"/>
        <a:defRPr sz="16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Rectangle 6">
            <a:extLst>
              <a:ext uri="{FF2B5EF4-FFF2-40B4-BE49-F238E27FC236}">
                <a16:creationId xmlns:a16="http://schemas.microsoft.com/office/drawing/2014/main" id="{61859741-8FFE-1130-44A5-8C279FFC6D51}"/>
              </a:ext>
            </a:extLst>
          </p:cNvPr>
          <p:cNvSpPr>
            <a:spLocks noGrp="1" noChangeArrowheads="1"/>
          </p:cNvSpPr>
          <p:nvPr>
            <p:ph type="ctrTitle"/>
          </p:nvPr>
        </p:nvSpPr>
        <p:spPr>
          <a:xfrm>
            <a:off x="1475656" y="2204864"/>
            <a:ext cx="7668344" cy="2160240"/>
          </a:xfrm>
        </p:spPr>
        <p:txBody>
          <a:bodyPr/>
          <a:lstStyle/>
          <a:p>
            <a:r>
              <a:rPr lang="pl-PL" sz="3200" b="1" dirty="0">
                <a:effectLst/>
                <a:latin typeface="Cambria" panose="02040503050406030204" pitchFamily="18" charset="0"/>
                <a:ea typeface="Calibri" panose="020F0502020204030204" pitchFamily="34" charset="0"/>
                <a:cs typeface="Times New Roman" panose="02020603050405020304" pitchFamily="18" charset="0"/>
              </a:rPr>
              <a:t>Badacze przeszłości </a:t>
            </a:r>
            <a:br>
              <a:rPr lang="pl-PL" sz="3200" b="1" dirty="0">
                <a:effectLst/>
                <a:latin typeface="Cambria" panose="02040503050406030204" pitchFamily="18" charset="0"/>
                <a:ea typeface="Calibri" panose="020F0502020204030204" pitchFamily="34" charset="0"/>
                <a:cs typeface="Times New Roman" panose="02020603050405020304" pitchFamily="18" charset="0"/>
              </a:rPr>
            </a:br>
            <a:r>
              <a:rPr lang="pl-PL" sz="3200" b="1" dirty="0">
                <a:effectLst/>
                <a:latin typeface="Cambria" panose="02040503050406030204" pitchFamily="18" charset="0"/>
                <a:ea typeface="Calibri" panose="020F0502020204030204" pitchFamily="34" charset="0"/>
                <a:cs typeface="Times New Roman" panose="02020603050405020304" pitchFamily="18" charset="0"/>
              </a:rPr>
              <a:t>czyli poznawanie w przedszkolu </a:t>
            </a:r>
            <a:br>
              <a:rPr lang="pl-PL" sz="3200" b="1" dirty="0">
                <a:effectLst/>
                <a:latin typeface="Cambria" panose="02040503050406030204" pitchFamily="18" charset="0"/>
                <a:ea typeface="Calibri" panose="020F0502020204030204" pitchFamily="34" charset="0"/>
                <a:cs typeface="Times New Roman" panose="02020603050405020304" pitchFamily="18" charset="0"/>
              </a:rPr>
            </a:br>
            <a:r>
              <a:rPr lang="pl-PL" sz="3200" b="1" dirty="0">
                <a:effectLst/>
                <a:latin typeface="Cambria" panose="02040503050406030204" pitchFamily="18" charset="0"/>
                <a:ea typeface="Calibri" panose="020F0502020204030204" pitchFamily="34" charset="0"/>
                <a:cs typeface="Times New Roman" panose="02020603050405020304" pitchFamily="18" charset="0"/>
              </a:rPr>
              <a:t>historii i podstaw kultury polskiej. </a:t>
            </a:r>
            <a:br>
              <a:rPr lang="pl-PL" sz="3200" b="1" dirty="0">
                <a:effectLst/>
                <a:latin typeface="Cambria" panose="02040503050406030204" pitchFamily="18" charset="0"/>
                <a:ea typeface="Calibri" panose="020F0502020204030204" pitchFamily="34" charset="0"/>
                <a:cs typeface="Times New Roman" panose="02020603050405020304" pitchFamily="18" charset="0"/>
              </a:rPr>
            </a:br>
            <a:r>
              <a:rPr lang="pl-PL" sz="3200" b="1" dirty="0">
                <a:effectLst/>
                <a:latin typeface="Cambria" panose="02040503050406030204" pitchFamily="18" charset="0"/>
                <a:ea typeface="Calibri" panose="020F0502020204030204" pitchFamily="34" charset="0"/>
                <a:cs typeface="Times New Roman" panose="02020603050405020304" pitchFamily="18" charset="0"/>
              </a:rPr>
              <a:t>Dziedzictwo cywilizacyjne Europy</a:t>
            </a:r>
            <a:endParaRPr lang="pl-PL" altLang="pl-PL" sz="3200" dirty="0"/>
          </a:p>
        </p:txBody>
      </p:sp>
      <p:sp>
        <p:nvSpPr>
          <p:cNvPr id="4103" name="Rectangle 7">
            <a:extLst>
              <a:ext uri="{FF2B5EF4-FFF2-40B4-BE49-F238E27FC236}">
                <a16:creationId xmlns:a16="http://schemas.microsoft.com/office/drawing/2014/main" id="{13B60E12-4ACE-95A2-4C6A-164AA83126B1}"/>
              </a:ext>
            </a:extLst>
          </p:cNvPr>
          <p:cNvSpPr>
            <a:spLocks noGrp="1" noChangeArrowheads="1"/>
          </p:cNvSpPr>
          <p:nvPr>
            <p:ph type="subTitle" idx="1"/>
          </p:nvPr>
        </p:nvSpPr>
        <p:spPr>
          <a:xfrm>
            <a:off x="1475656" y="4653136"/>
            <a:ext cx="7344816" cy="1512168"/>
          </a:xfrm>
        </p:spPr>
        <p:txBody>
          <a:bodyPr/>
          <a:lstStyle/>
          <a:p>
            <a:r>
              <a:rPr lang="pl-PL" altLang="pl-PL" dirty="0"/>
              <a:t>Renata Pietras-Pacynko</a:t>
            </a:r>
          </a:p>
          <a:p>
            <a:r>
              <a:rPr lang="pl-PL" altLang="pl-PL" dirty="0"/>
              <a:t>Doradca metodyczny wychowania przedszkolnego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A32E31C4-F175-46EE-3B5F-6CA8B35D2353}"/>
              </a:ext>
            </a:extLst>
          </p:cNvPr>
          <p:cNvSpPr>
            <a:spLocks noGrp="1"/>
          </p:cNvSpPr>
          <p:nvPr>
            <p:ph idx="1"/>
          </p:nvPr>
        </p:nvSpPr>
        <p:spPr>
          <a:xfrm>
            <a:off x="323528" y="188640"/>
            <a:ext cx="8640960" cy="5937523"/>
          </a:xfrm>
        </p:spPr>
        <p:txBody>
          <a:bodyPr/>
          <a:lstStyle/>
          <a:p>
            <a:pPr marL="0" indent="0">
              <a:buNone/>
            </a:pPr>
            <a:r>
              <a:rPr lang="pl-PL" dirty="0"/>
              <a:t>- </a:t>
            </a:r>
            <a:r>
              <a:rPr lang="pl-PL" b="1" dirty="0"/>
              <a:t>świąteczne potrawy </a:t>
            </a:r>
            <a:r>
              <a:rPr lang="pl-PL" dirty="0"/>
              <a:t>– w Wielki Czwartek i Piątek gospodynie przygotowywały potrawy: pieczono chleb, ciasta, rozmaite mięsa, wędzono kiełbasy, gotowano bigos. Punktem honoru były baby drożdżowe (trzeba było uważać na przeciągi, nie wolo było trzaskać drzwiami w izbie ani głośno rozmawiać aby baby nie opadły). </a:t>
            </a:r>
            <a:br>
              <a:rPr lang="pl-PL" dirty="0"/>
            </a:br>
            <a:r>
              <a:rPr lang="pl-PL" dirty="0"/>
              <a:t>- </a:t>
            </a:r>
            <a:r>
              <a:rPr lang="pl-PL" b="1" dirty="0"/>
              <a:t>wieszanie Judasza </a:t>
            </a:r>
            <a:r>
              <a:rPr lang="pl-PL" dirty="0"/>
              <a:t>– (tradycja ta przetrwała do dziś na ziemi sanockiej). Nocą z Wielkiego Czwartku na Wielki Piątek monstrualnych rozmiarów kukłę (wysoka nawet na 3 metry) po procesie sądowym wieszano na drzewie, kominie, wieży kościelnej. Następnego dnia </a:t>
            </a:r>
            <a:br>
              <a:rPr lang="pl-PL" dirty="0"/>
            </a:br>
            <a:r>
              <a:rPr lang="pl-PL" dirty="0"/>
              <a:t>Judasza zrzucano, bito, włóczono </a:t>
            </a:r>
            <a:br>
              <a:rPr lang="pl-PL" dirty="0"/>
            </a:br>
            <a:r>
              <a:rPr lang="pl-PL" dirty="0"/>
              <a:t>po okolicy. Na koniec podpalano </a:t>
            </a:r>
            <a:br>
              <a:rPr lang="pl-PL" dirty="0"/>
            </a:br>
            <a:r>
              <a:rPr lang="pl-PL" dirty="0"/>
              <a:t>i topiono w stawie. </a:t>
            </a:r>
          </a:p>
        </p:txBody>
      </p:sp>
      <p:pic>
        <p:nvPicPr>
          <p:cNvPr id="4" name="Obraz 3">
            <a:extLst>
              <a:ext uri="{FF2B5EF4-FFF2-40B4-BE49-F238E27FC236}">
                <a16:creationId xmlns:a16="http://schemas.microsoft.com/office/drawing/2014/main" id="{C76734C8-3373-1B1E-600B-D9C1A6EE1810}"/>
              </a:ext>
            </a:extLst>
          </p:cNvPr>
          <p:cNvPicPr>
            <a:picLocks noChangeAspect="1"/>
          </p:cNvPicPr>
          <p:nvPr/>
        </p:nvPicPr>
        <p:blipFill>
          <a:blip r:embed="rId2"/>
          <a:stretch>
            <a:fillRect/>
          </a:stretch>
        </p:blipFill>
        <p:spPr>
          <a:xfrm>
            <a:off x="5220072" y="4581128"/>
            <a:ext cx="3744416" cy="2226062"/>
          </a:xfrm>
          <a:prstGeom prst="rect">
            <a:avLst/>
          </a:prstGeom>
        </p:spPr>
      </p:pic>
    </p:spTree>
    <p:extLst>
      <p:ext uri="{BB962C8B-B14F-4D97-AF65-F5344CB8AC3E}">
        <p14:creationId xmlns:p14="http://schemas.microsoft.com/office/powerpoint/2010/main" val="2328726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AA84A48C-3432-0916-12ED-5F34472CE58B}"/>
              </a:ext>
            </a:extLst>
          </p:cNvPr>
          <p:cNvSpPr>
            <a:spLocks noGrp="1"/>
          </p:cNvSpPr>
          <p:nvPr>
            <p:ph idx="1"/>
          </p:nvPr>
        </p:nvSpPr>
        <p:spPr>
          <a:xfrm>
            <a:off x="323528" y="332656"/>
            <a:ext cx="8496944" cy="5793507"/>
          </a:xfrm>
        </p:spPr>
        <p:txBody>
          <a:bodyPr/>
          <a:lstStyle/>
          <a:p>
            <a:pPr marL="0" indent="0">
              <a:buNone/>
            </a:pPr>
            <a:r>
              <a:rPr lang="pl-PL" dirty="0"/>
              <a:t>- </a:t>
            </a:r>
            <a:r>
              <a:rPr lang="pl-PL" b="1" dirty="0"/>
              <a:t>święcenie potraw </a:t>
            </a:r>
            <a:r>
              <a:rPr lang="pl-PL" dirty="0"/>
              <a:t>– odbywa się w Wielką Sobotę. Początkowo odbywało się w domach, ponieważ ksiądz święcił wszystko, co zostało przygotowane przez gospodynię: chleb, jaja, kolorowe pisanki, wędliny, mięso, baby wielkanocne, placki, baranek z ciasta, masła, chrzan, sól i pieprz. Później wierni zaczęli chodzić ze „święconym” do kościoła i tak pozostało</a:t>
            </a:r>
            <a:br>
              <a:rPr lang="pl-PL" dirty="0"/>
            </a:br>
            <a:r>
              <a:rPr lang="pl-PL" dirty="0"/>
              <a:t>do dziś. Wracając </a:t>
            </a:r>
            <a:br>
              <a:rPr lang="pl-PL" dirty="0"/>
            </a:br>
            <a:r>
              <a:rPr lang="pl-PL" dirty="0"/>
              <a:t>starali się wypędzić </a:t>
            </a:r>
            <a:br>
              <a:rPr lang="pl-PL" dirty="0"/>
            </a:br>
            <a:r>
              <a:rPr lang="pl-PL" dirty="0"/>
              <a:t>„złe” z gospodarstwa, </a:t>
            </a:r>
            <a:br>
              <a:rPr lang="pl-PL" dirty="0"/>
            </a:br>
            <a:r>
              <a:rPr lang="pl-PL" dirty="0"/>
              <a:t>obchodząc dom trzy razy, </a:t>
            </a:r>
            <a:br>
              <a:rPr lang="pl-PL" dirty="0"/>
            </a:br>
            <a:r>
              <a:rPr lang="pl-PL" dirty="0"/>
              <a:t>zgodnie z ruchem </a:t>
            </a:r>
            <a:br>
              <a:rPr lang="pl-PL" dirty="0"/>
            </a:br>
            <a:r>
              <a:rPr lang="pl-PL" dirty="0"/>
              <a:t>wskazówek zegara. </a:t>
            </a:r>
          </a:p>
        </p:txBody>
      </p:sp>
      <p:pic>
        <p:nvPicPr>
          <p:cNvPr id="4" name="Obraz 3">
            <a:extLst>
              <a:ext uri="{FF2B5EF4-FFF2-40B4-BE49-F238E27FC236}">
                <a16:creationId xmlns:a16="http://schemas.microsoft.com/office/drawing/2014/main" id="{328587EE-C1C8-65C5-E1B4-C5BA337433AA}"/>
              </a:ext>
            </a:extLst>
          </p:cNvPr>
          <p:cNvPicPr>
            <a:picLocks noChangeAspect="1"/>
          </p:cNvPicPr>
          <p:nvPr/>
        </p:nvPicPr>
        <p:blipFill>
          <a:blip r:embed="rId2"/>
          <a:stretch>
            <a:fillRect/>
          </a:stretch>
        </p:blipFill>
        <p:spPr>
          <a:xfrm>
            <a:off x="4211960" y="2996952"/>
            <a:ext cx="4837225" cy="3624064"/>
          </a:xfrm>
          <a:prstGeom prst="rect">
            <a:avLst/>
          </a:prstGeom>
        </p:spPr>
      </p:pic>
    </p:spTree>
    <p:extLst>
      <p:ext uri="{BB962C8B-B14F-4D97-AF65-F5344CB8AC3E}">
        <p14:creationId xmlns:p14="http://schemas.microsoft.com/office/powerpoint/2010/main" val="155665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CD2D01BB-9C15-FBD2-BFF3-37FAA809BC87}"/>
              </a:ext>
            </a:extLst>
          </p:cNvPr>
          <p:cNvSpPr>
            <a:spLocks noGrp="1"/>
          </p:cNvSpPr>
          <p:nvPr>
            <p:ph idx="1"/>
          </p:nvPr>
        </p:nvSpPr>
        <p:spPr>
          <a:xfrm>
            <a:off x="323528" y="188640"/>
            <a:ext cx="8496944" cy="5937523"/>
          </a:xfrm>
        </p:spPr>
        <p:txBody>
          <a:bodyPr/>
          <a:lstStyle/>
          <a:p>
            <a:pPr marL="0">
              <a:spcBef>
                <a:spcPts val="0"/>
              </a:spcBef>
            </a:pPr>
            <a:r>
              <a:rPr lang="pl-PL" b="1" dirty="0"/>
              <a:t>WIELKANOC</a:t>
            </a:r>
            <a:r>
              <a:rPr lang="pl-PL" dirty="0"/>
              <a:t> – to najradośniejsze święto w kościelnym</a:t>
            </a:r>
            <a:br>
              <a:rPr lang="pl-PL" dirty="0"/>
            </a:br>
            <a:r>
              <a:rPr lang="pl-PL" dirty="0"/>
              <a:t>roku liturgicznym, jak i w obrzędowym kalendarzu wsi polskiej. W niedzielę wielkanocną dzwonią kościelne dzwony (oznajmiając zmartwychwstanie) na Podhalu wierzono, że mogły one obudzić śpiących w Tatrach rycerzy, by byli czujni i bronili obronności naszego kraju. </a:t>
            </a:r>
          </a:p>
          <a:p>
            <a:pPr marL="0" indent="0">
              <a:spcBef>
                <a:spcPts val="0"/>
              </a:spcBef>
              <a:buNone/>
            </a:pPr>
            <a:r>
              <a:rPr lang="pl-PL" dirty="0"/>
              <a:t>- </a:t>
            </a:r>
            <a:r>
              <a:rPr lang="pl-PL" b="1" dirty="0"/>
              <a:t>zabawa „na wybitki” </a:t>
            </a:r>
            <a:r>
              <a:rPr lang="pl-PL" dirty="0"/>
              <a:t>– polega na toczeniu po stole pisanek lub kraszanek albo stukaniu o siebie. Stłuczone stawały się własnością posiadacza nienaruszonej pisanki.</a:t>
            </a:r>
          </a:p>
          <a:p>
            <a:pPr marL="0" indent="0">
              <a:spcBef>
                <a:spcPts val="0"/>
              </a:spcBef>
              <a:buNone/>
            </a:pPr>
            <a:r>
              <a:rPr lang="pl-PL" dirty="0"/>
              <a:t>- </a:t>
            </a:r>
            <a:r>
              <a:rPr lang="pl-PL" b="1" dirty="0"/>
              <a:t>jajko wielkanocne </a:t>
            </a:r>
            <a:r>
              <a:rPr lang="pl-PL" dirty="0"/>
              <a:t>– pisanki, kraszanki, rysowanki, oklejanki miały sens symboliczny; uważano, że malowanie jaj jest jednym z warunków istnienia świata. Ich zdobieniem zajmowały się kiedyś tylko kobiety. Okazuje się, że najstarsze malowane jaja pochodzą z Chin, Persji i Egiptu jeszcze przez erą chrześcijańską</a:t>
            </a:r>
            <a:r>
              <a:rPr lang="pl-PL" dirty="0">
                <a:solidFill>
                  <a:srgbClr val="4D5156"/>
                </a:solidFill>
                <a:latin typeface="Google Sans"/>
              </a:rPr>
              <a:t>.</a:t>
            </a:r>
            <a:endParaRPr lang="pl-PL" dirty="0"/>
          </a:p>
        </p:txBody>
      </p:sp>
    </p:spTree>
    <p:extLst>
      <p:ext uri="{BB962C8B-B14F-4D97-AF65-F5344CB8AC3E}">
        <p14:creationId xmlns:p14="http://schemas.microsoft.com/office/powerpoint/2010/main" val="1104249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CD3CDD05-1497-04F4-696D-43B171AEF6F3}"/>
              </a:ext>
            </a:extLst>
          </p:cNvPr>
          <p:cNvSpPr>
            <a:spLocks noGrp="1"/>
          </p:cNvSpPr>
          <p:nvPr>
            <p:ph idx="1"/>
          </p:nvPr>
        </p:nvSpPr>
        <p:spPr>
          <a:xfrm>
            <a:off x="323528" y="476672"/>
            <a:ext cx="8568952" cy="5649491"/>
          </a:xfrm>
        </p:spPr>
        <p:txBody>
          <a:bodyPr/>
          <a:lstStyle/>
          <a:p>
            <a:pPr marL="0" indent="0">
              <a:buNone/>
            </a:pPr>
            <a:r>
              <a:rPr lang="pl-PL" dirty="0"/>
              <a:t>- </a:t>
            </a:r>
            <a:r>
              <a:rPr lang="pl-PL" b="1" dirty="0"/>
              <a:t>lany poniedziałek </a:t>
            </a:r>
            <a:r>
              <a:rPr lang="pl-PL" dirty="0"/>
              <a:t>zwany </a:t>
            </a:r>
            <a:r>
              <a:rPr lang="pl-PL" b="1" dirty="0"/>
              <a:t>śmigus-dyngus </a:t>
            </a:r>
            <a:r>
              <a:rPr lang="pl-PL" dirty="0"/>
              <a:t>– pierwotnie dyngus i dyngusowanie były wymuszaniem datków, przede wszystkim jajek, pod groźbą przymusowej kąpieli. Śmigus oznaczał uderzanie, smaganie rózgą, gałązką albo palmą, choć najpierw oblewano dziewczęta wodą, a potem „suszono” je żartobliwymi uderzeniami bata z wierzbowych witek. Z czasem te dwa odrębne zwyczaje zostały połączone w jeden, </a:t>
            </a:r>
            <a:br>
              <a:rPr lang="pl-PL" dirty="0"/>
            </a:br>
            <a:r>
              <a:rPr lang="pl-PL" dirty="0"/>
              <a:t>śmigus-dyngus.  </a:t>
            </a:r>
          </a:p>
        </p:txBody>
      </p:sp>
      <p:pic>
        <p:nvPicPr>
          <p:cNvPr id="4" name="Obraz 3">
            <a:extLst>
              <a:ext uri="{FF2B5EF4-FFF2-40B4-BE49-F238E27FC236}">
                <a16:creationId xmlns:a16="http://schemas.microsoft.com/office/drawing/2014/main" id="{E0F67D41-665F-F576-6D36-0DC8780426CB}"/>
              </a:ext>
            </a:extLst>
          </p:cNvPr>
          <p:cNvPicPr>
            <a:picLocks noChangeAspect="1"/>
          </p:cNvPicPr>
          <p:nvPr/>
        </p:nvPicPr>
        <p:blipFill>
          <a:blip r:embed="rId2"/>
          <a:stretch>
            <a:fillRect/>
          </a:stretch>
        </p:blipFill>
        <p:spPr>
          <a:xfrm>
            <a:off x="2987824" y="3573016"/>
            <a:ext cx="5523268" cy="2985195"/>
          </a:xfrm>
          <a:prstGeom prst="rect">
            <a:avLst/>
          </a:prstGeom>
        </p:spPr>
      </p:pic>
    </p:spTree>
    <p:extLst>
      <p:ext uri="{BB962C8B-B14F-4D97-AF65-F5344CB8AC3E}">
        <p14:creationId xmlns:p14="http://schemas.microsoft.com/office/powerpoint/2010/main" val="1873581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323DC681-B9FD-CB24-6296-F246815B7B7A}"/>
              </a:ext>
            </a:extLst>
          </p:cNvPr>
          <p:cNvSpPr>
            <a:spLocks noGrp="1"/>
          </p:cNvSpPr>
          <p:nvPr>
            <p:ph idx="1"/>
          </p:nvPr>
        </p:nvSpPr>
        <p:spPr>
          <a:xfrm>
            <a:off x="467544" y="476672"/>
            <a:ext cx="8280920" cy="4525963"/>
          </a:xfrm>
        </p:spPr>
        <p:txBody>
          <a:bodyPr/>
          <a:lstStyle/>
          <a:p>
            <a:r>
              <a:rPr lang="pl-PL" b="1" dirty="0"/>
              <a:t>ZIELONE ŚWIĄTKI </a:t>
            </a:r>
            <a:r>
              <a:rPr lang="pl-PL" dirty="0"/>
              <a:t>– święto obchodzone w siódmą niedzielę po Wielkanocy. Ludzie oczekiwali nadejścia lata. Należało „oczyścić ziemię” od nadprzyrodzonych istot, zatem zdobiono domy zielonymi gałązkami, okadzano bydło dymem ze spalanych święconych ziół, dawano bydłu do wypicia ziołowe wywary, strojono bydło wieńcami i kwiatami.</a:t>
            </a:r>
          </a:p>
        </p:txBody>
      </p:sp>
      <p:pic>
        <p:nvPicPr>
          <p:cNvPr id="4" name="Obraz 3">
            <a:extLst>
              <a:ext uri="{FF2B5EF4-FFF2-40B4-BE49-F238E27FC236}">
                <a16:creationId xmlns:a16="http://schemas.microsoft.com/office/drawing/2014/main" id="{761B01A7-BD7F-8167-4A9A-7CDF9C88B8CA}"/>
              </a:ext>
            </a:extLst>
          </p:cNvPr>
          <p:cNvPicPr>
            <a:picLocks noChangeAspect="1"/>
          </p:cNvPicPr>
          <p:nvPr/>
        </p:nvPicPr>
        <p:blipFill>
          <a:blip r:embed="rId2"/>
          <a:stretch>
            <a:fillRect/>
          </a:stretch>
        </p:blipFill>
        <p:spPr>
          <a:xfrm>
            <a:off x="395536" y="3659610"/>
            <a:ext cx="4176464" cy="2779247"/>
          </a:xfrm>
          <a:prstGeom prst="rect">
            <a:avLst/>
          </a:prstGeom>
        </p:spPr>
      </p:pic>
      <p:pic>
        <p:nvPicPr>
          <p:cNvPr id="5" name="Obraz 4">
            <a:extLst>
              <a:ext uri="{FF2B5EF4-FFF2-40B4-BE49-F238E27FC236}">
                <a16:creationId xmlns:a16="http://schemas.microsoft.com/office/drawing/2014/main" id="{BBA2C95B-E7F1-34EF-B0B1-267DDE6491B6}"/>
              </a:ext>
            </a:extLst>
          </p:cNvPr>
          <p:cNvPicPr>
            <a:picLocks noChangeAspect="1"/>
          </p:cNvPicPr>
          <p:nvPr/>
        </p:nvPicPr>
        <p:blipFill>
          <a:blip r:embed="rId3"/>
          <a:stretch>
            <a:fillRect/>
          </a:stretch>
        </p:blipFill>
        <p:spPr>
          <a:xfrm>
            <a:off x="5027788" y="3929808"/>
            <a:ext cx="3818753" cy="2145654"/>
          </a:xfrm>
          <a:prstGeom prst="rect">
            <a:avLst/>
          </a:prstGeom>
        </p:spPr>
      </p:pic>
    </p:spTree>
    <p:extLst>
      <p:ext uri="{BB962C8B-B14F-4D97-AF65-F5344CB8AC3E}">
        <p14:creationId xmlns:p14="http://schemas.microsoft.com/office/powerpoint/2010/main" val="41666069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E57E1159-9BB1-24AD-B517-1EDB40EEA6EA}"/>
              </a:ext>
            </a:extLst>
          </p:cNvPr>
          <p:cNvSpPr>
            <a:spLocks noGrp="1"/>
          </p:cNvSpPr>
          <p:nvPr>
            <p:ph idx="1"/>
          </p:nvPr>
        </p:nvSpPr>
        <p:spPr>
          <a:xfrm>
            <a:off x="251520" y="332656"/>
            <a:ext cx="8640960" cy="4525963"/>
          </a:xfrm>
        </p:spPr>
        <p:txBody>
          <a:bodyPr/>
          <a:lstStyle/>
          <a:p>
            <a:pPr marL="0">
              <a:spcBef>
                <a:spcPts val="0"/>
              </a:spcBef>
            </a:pPr>
            <a:r>
              <a:rPr lang="pl-PL" b="1" dirty="0"/>
              <a:t>BOŻE CIAŁO </a:t>
            </a:r>
            <a:r>
              <a:rPr lang="pl-PL" dirty="0"/>
              <a:t>– święto obchodzone w drugi czwartek</a:t>
            </a:r>
          </a:p>
          <a:p>
            <a:pPr marL="0" indent="0">
              <a:spcBef>
                <a:spcPts val="0"/>
              </a:spcBef>
              <a:buNone/>
            </a:pPr>
            <a:r>
              <a:rPr lang="pl-PL" dirty="0"/>
              <a:t>po Zielonych Świątkach, trwa przez całą oktawę. Procesje stanowią główną część kościelnej liturgii. </a:t>
            </a:r>
          </a:p>
          <a:p>
            <a:pPr marL="0" indent="0">
              <a:spcBef>
                <a:spcPts val="0"/>
              </a:spcBef>
              <a:buNone/>
            </a:pPr>
            <a:r>
              <a:rPr lang="pl-PL" dirty="0"/>
              <a:t>W Krakowie do dziś w ostatnim dniu oktawy Bożego Ciała odbywa się zabawa zwana </a:t>
            </a:r>
            <a:r>
              <a:rPr lang="pl-PL" b="1" dirty="0"/>
              <a:t>lajkonikiem</a:t>
            </a:r>
            <a:r>
              <a:rPr lang="pl-PL" dirty="0"/>
              <a:t>. </a:t>
            </a:r>
          </a:p>
          <a:p>
            <a:pPr marL="0" indent="0">
              <a:spcBef>
                <a:spcPts val="0"/>
              </a:spcBef>
              <a:buNone/>
            </a:pPr>
            <a:r>
              <a:rPr lang="pl-PL" dirty="0"/>
              <a:t>- </a:t>
            </a:r>
            <a:r>
              <a:rPr lang="pl-PL" b="1" dirty="0"/>
              <a:t>święcenie wianków </a:t>
            </a:r>
            <a:r>
              <a:rPr lang="pl-PL" dirty="0"/>
              <a:t>– w oktawę Bożego Ciała święci się wianuszki uplecione z ziół i kwiatów: rozchodnika, kopytnika, macierzanki, bobownika, melisy, piołunu, krwawnika; ich liczba powinna być nieparzysta. Każdy wianek zrobiony był z innego ziela. Wieszano je nad oknami drzwiami chałup, nad wejściem do stajen </a:t>
            </a:r>
            <a:br>
              <a:rPr lang="pl-PL" dirty="0"/>
            </a:br>
            <a:r>
              <a:rPr lang="pl-PL" dirty="0"/>
              <a:t>i obór. Uważano, że obronią one ludzi </a:t>
            </a:r>
            <a:br>
              <a:rPr lang="pl-PL" dirty="0"/>
            </a:br>
            <a:r>
              <a:rPr lang="pl-PL" dirty="0"/>
              <a:t>i ich dobytek przed piorunami, gradem </a:t>
            </a:r>
            <a:br>
              <a:rPr lang="pl-PL" dirty="0"/>
            </a:br>
            <a:r>
              <a:rPr lang="pl-PL" dirty="0"/>
              <a:t>i chorobami. </a:t>
            </a:r>
          </a:p>
        </p:txBody>
      </p:sp>
      <p:pic>
        <p:nvPicPr>
          <p:cNvPr id="4" name="Obraz 3">
            <a:extLst>
              <a:ext uri="{FF2B5EF4-FFF2-40B4-BE49-F238E27FC236}">
                <a16:creationId xmlns:a16="http://schemas.microsoft.com/office/drawing/2014/main" id="{624D1C59-00B7-885D-7128-5E12669C6853}"/>
              </a:ext>
            </a:extLst>
          </p:cNvPr>
          <p:cNvPicPr>
            <a:picLocks noChangeAspect="1"/>
          </p:cNvPicPr>
          <p:nvPr/>
        </p:nvPicPr>
        <p:blipFill>
          <a:blip r:embed="rId2"/>
          <a:stretch>
            <a:fillRect/>
          </a:stretch>
        </p:blipFill>
        <p:spPr>
          <a:xfrm>
            <a:off x="6012160" y="4653136"/>
            <a:ext cx="2880320" cy="2157460"/>
          </a:xfrm>
          <a:prstGeom prst="rect">
            <a:avLst/>
          </a:prstGeom>
        </p:spPr>
      </p:pic>
    </p:spTree>
    <p:extLst>
      <p:ext uri="{BB962C8B-B14F-4D97-AF65-F5344CB8AC3E}">
        <p14:creationId xmlns:p14="http://schemas.microsoft.com/office/powerpoint/2010/main" val="2999265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04C8C6A2-20B7-7946-FE5B-6EB2CBF3CE70}"/>
              </a:ext>
            </a:extLst>
          </p:cNvPr>
          <p:cNvSpPr>
            <a:spLocks noGrp="1"/>
          </p:cNvSpPr>
          <p:nvPr>
            <p:ph idx="1"/>
          </p:nvPr>
        </p:nvSpPr>
        <p:spPr>
          <a:xfrm>
            <a:off x="251520" y="620688"/>
            <a:ext cx="8568952" cy="5505475"/>
          </a:xfrm>
        </p:spPr>
        <p:txBody>
          <a:bodyPr/>
          <a:lstStyle/>
          <a:p>
            <a:pPr marL="360000">
              <a:spcBef>
                <a:spcPts val="0"/>
              </a:spcBef>
            </a:pPr>
            <a:r>
              <a:rPr lang="pl-PL" b="1" dirty="0"/>
              <a:t>NOC CUDÓW </a:t>
            </a:r>
            <a:r>
              <a:rPr lang="pl-PL" dirty="0"/>
              <a:t>– (kupalnocka) wieczór i noc</a:t>
            </a:r>
          </a:p>
          <a:p>
            <a:pPr marL="17100" indent="0">
              <a:spcBef>
                <a:spcPts val="0"/>
              </a:spcBef>
              <a:buNone/>
            </a:pPr>
            <a:r>
              <a:rPr lang="pl-PL" dirty="0"/>
              <a:t>świętojańska była porą cudów: </a:t>
            </a:r>
            <a:r>
              <a:rPr lang="pl-PL" i="1" dirty="0"/>
              <a:t>„na św. Jana słońce kłania się ziemi dwa razy”</a:t>
            </a:r>
            <a:r>
              <a:rPr lang="pl-PL" dirty="0"/>
              <a:t>, tzn. zachodzi dwukrotnie – powiadano. Tej nocy śmiałkowie udawali się samotnie na poszukiwanie kwiatu paproci. Temu kto zdołałby go odnaleźć, kwiat miał przynieść bogactwo, szczęście, dar przewidywania przyszłości, umiejętność leczenia ludzi i zwierząt. </a:t>
            </a:r>
          </a:p>
          <a:p>
            <a:pPr marL="360000" indent="0">
              <a:spcBef>
                <a:spcPts val="0"/>
              </a:spcBef>
              <a:buNone/>
            </a:pPr>
            <a:r>
              <a:rPr lang="pl-PL" dirty="0"/>
              <a:t>- </a:t>
            </a:r>
            <a:r>
              <a:rPr lang="pl-PL" b="1" dirty="0"/>
              <a:t>wianki na wodzie </a:t>
            </a:r>
            <a:r>
              <a:rPr lang="pl-PL" dirty="0"/>
              <a:t>– jeśli wianek płynął </a:t>
            </a:r>
          </a:p>
          <a:p>
            <a:pPr marL="360000" indent="0">
              <a:spcBef>
                <a:spcPts val="0"/>
              </a:spcBef>
              <a:buNone/>
            </a:pPr>
            <a:r>
              <a:rPr lang="pl-PL" dirty="0"/>
              <a:t>bez przeszkód albo wyłowił go </a:t>
            </a:r>
          </a:p>
          <a:p>
            <a:pPr marL="360000" indent="0">
              <a:spcBef>
                <a:spcPts val="0"/>
              </a:spcBef>
              <a:buNone/>
            </a:pPr>
            <a:r>
              <a:rPr lang="pl-PL" dirty="0"/>
              <a:t>ukochany, oznaczało to szybki ślub </a:t>
            </a:r>
          </a:p>
          <a:p>
            <a:pPr marL="360000" indent="0">
              <a:spcBef>
                <a:spcPts val="0"/>
              </a:spcBef>
              <a:buNone/>
            </a:pPr>
            <a:r>
              <a:rPr lang="pl-PL" dirty="0"/>
              <a:t>i szczęśliwe życie. Niepomyślną wróżba </a:t>
            </a:r>
          </a:p>
          <a:p>
            <a:pPr marL="360000" indent="0">
              <a:spcBef>
                <a:spcPts val="0"/>
              </a:spcBef>
              <a:buNone/>
            </a:pPr>
            <a:r>
              <a:rPr lang="pl-PL" dirty="0"/>
              <a:t>było zaplątanie się wianka w zaroślach, </a:t>
            </a:r>
          </a:p>
          <a:p>
            <a:pPr marL="360000" indent="0">
              <a:spcBef>
                <a:spcPts val="0"/>
              </a:spcBef>
              <a:buNone/>
            </a:pPr>
            <a:r>
              <a:rPr lang="pl-PL" dirty="0"/>
              <a:t>zatonięcie lub zgaśnięcie świecy.</a:t>
            </a:r>
          </a:p>
        </p:txBody>
      </p:sp>
      <p:pic>
        <p:nvPicPr>
          <p:cNvPr id="5" name="Obraz 4">
            <a:extLst>
              <a:ext uri="{FF2B5EF4-FFF2-40B4-BE49-F238E27FC236}">
                <a16:creationId xmlns:a16="http://schemas.microsoft.com/office/drawing/2014/main" id="{F540B051-A56B-3D50-1217-0550C36DF073}"/>
              </a:ext>
            </a:extLst>
          </p:cNvPr>
          <p:cNvPicPr>
            <a:picLocks noChangeAspect="1"/>
          </p:cNvPicPr>
          <p:nvPr/>
        </p:nvPicPr>
        <p:blipFill>
          <a:blip r:embed="rId2"/>
          <a:stretch>
            <a:fillRect/>
          </a:stretch>
        </p:blipFill>
        <p:spPr>
          <a:xfrm>
            <a:off x="6228184" y="3717032"/>
            <a:ext cx="2781279" cy="3003426"/>
          </a:xfrm>
          <a:prstGeom prst="rect">
            <a:avLst/>
          </a:prstGeom>
        </p:spPr>
      </p:pic>
    </p:spTree>
    <p:extLst>
      <p:ext uri="{BB962C8B-B14F-4D97-AF65-F5344CB8AC3E}">
        <p14:creationId xmlns:p14="http://schemas.microsoft.com/office/powerpoint/2010/main" val="2090730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D684868-7378-7EDA-B560-79D5774D70B9}"/>
              </a:ext>
            </a:extLst>
          </p:cNvPr>
          <p:cNvSpPr>
            <a:spLocks noGrp="1"/>
          </p:cNvSpPr>
          <p:nvPr>
            <p:ph type="title"/>
          </p:nvPr>
        </p:nvSpPr>
        <p:spPr>
          <a:xfrm>
            <a:off x="323528" y="274638"/>
            <a:ext cx="8591872" cy="778098"/>
          </a:xfrm>
        </p:spPr>
        <p:txBody>
          <a:bodyPr/>
          <a:lstStyle/>
          <a:p>
            <a:r>
              <a:rPr lang="pl-PL" b="1" dirty="0">
                <a:solidFill>
                  <a:srgbClr val="7030A0"/>
                </a:solidFill>
              </a:rPr>
              <a:t>POLSKI  ROK  OBRZĘDOWY - Lato</a:t>
            </a:r>
            <a:endParaRPr lang="pl-PL" dirty="0"/>
          </a:p>
        </p:txBody>
      </p:sp>
      <p:sp>
        <p:nvSpPr>
          <p:cNvPr id="3" name="Symbol zastępczy zawartości 2">
            <a:extLst>
              <a:ext uri="{FF2B5EF4-FFF2-40B4-BE49-F238E27FC236}">
                <a16:creationId xmlns:a16="http://schemas.microsoft.com/office/drawing/2014/main" id="{FA402B6F-5D36-7D87-FE3E-CE78277085A0}"/>
              </a:ext>
            </a:extLst>
          </p:cNvPr>
          <p:cNvSpPr>
            <a:spLocks noGrp="1"/>
          </p:cNvSpPr>
          <p:nvPr>
            <p:ph idx="1"/>
          </p:nvPr>
        </p:nvSpPr>
        <p:spPr>
          <a:xfrm>
            <a:off x="323528" y="1052736"/>
            <a:ext cx="8591872" cy="5073427"/>
          </a:xfrm>
        </p:spPr>
        <p:txBody>
          <a:bodyPr/>
          <a:lstStyle/>
          <a:p>
            <a:pPr>
              <a:spcBef>
                <a:spcPts val="0"/>
              </a:spcBef>
            </a:pPr>
            <a:r>
              <a:rPr lang="pl-PL" b="1" dirty="0"/>
              <a:t>DOŻYNKI </a:t>
            </a:r>
            <a:r>
              <a:rPr lang="pl-PL" dirty="0"/>
              <a:t>– choć prace polowe jeszcze nie ustawały</a:t>
            </a:r>
          </a:p>
          <a:p>
            <a:pPr marL="0" indent="0">
              <a:spcBef>
                <a:spcPts val="0"/>
              </a:spcBef>
              <a:buNone/>
            </a:pPr>
            <a:r>
              <a:rPr lang="pl-PL" dirty="0"/>
              <a:t>(należało się z nimi uporać do adwentu) koniec żniw stawał się świętem. Zwyczajowo dożynki łączono z dniem 15 sierpnia świętem w kościele katolickim </a:t>
            </a:r>
            <a:r>
              <a:rPr lang="pl-PL" b="1" dirty="0"/>
              <a:t> </a:t>
            </a:r>
            <a:r>
              <a:rPr lang="pl-PL" dirty="0"/>
              <a:t>Wniebowzięcia Najświętszej Marii Panny (popularna nazwa to święto Matki Boskiej Zielnej), ale </a:t>
            </a:r>
          </a:p>
          <a:p>
            <a:pPr marL="0" indent="0">
              <a:spcBef>
                <a:spcPts val="0"/>
              </a:spcBef>
              <a:buNone/>
            </a:pPr>
            <a:r>
              <a:rPr lang="pl-PL" dirty="0"/>
              <a:t>mogły przypaść także </a:t>
            </a:r>
          </a:p>
          <a:p>
            <a:pPr marL="0" indent="0">
              <a:spcBef>
                <a:spcPts val="0"/>
              </a:spcBef>
              <a:buNone/>
            </a:pPr>
            <a:r>
              <a:rPr lang="pl-PL" dirty="0"/>
              <a:t>na początek września, </a:t>
            </a:r>
          </a:p>
          <a:p>
            <a:pPr marL="0" indent="0">
              <a:spcBef>
                <a:spcPts val="0"/>
              </a:spcBef>
              <a:buNone/>
            </a:pPr>
            <a:r>
              <a:rPr lang="pl-PL" dirty="0"/>
              <a:t>już po sprzątnięciu </a:t>
            </a:r>
          </a:p>
          <a:p>
            <a:pPr marL="0" indent="0">
              <a:spcBef>
                <a:spcPts val="0"/>
              </a:spcBef>
              <a:buNone/>
            </a:pPr>
            <a:r>
              <a:rPr lang="pl-PL" dirty="0"/>
              <a:t>wszystkich zbóż. </a:t>
            </a:r>
          </a:p>
        </p:txBody>
      </p:sp>
      <p:pic>
        <p:nvPicPr>
          <p:cNvPr id="4" name="Obraz 3">
            <a:extLst>
              <a:ext uri="{FF2B5EF4-FFF2-40B4-BE49-F238E27FC236}">
                <a16:creationId xmlns:a16="http://schemas.microsoft.com/office/drawing/2014/main" id="{879CEF82-711A-17C7-BE71-9CD2093A4B18}"/>
              </a:ext>
            </a:extLst>
          </p:cNvPr>
          <p:cNvPicPr>
            <a:picLocks noChangeAspect="1"/>
          </p:cNvPicPr>
          <p:nvPr/>
        </p:nvPicPr>
        <p:blipFill>
          <a:blip r:embed="rId2"/>
          <a:stretch>
            <a:fillRect/>
          </a:stretch>
        </p:blipFill>
        <p:spPr>
          <a:xfrm>
            <a:off x="3635896" y="3429000"/>
            <a:ext cx="5076056" cy="3119659"/>
          </a:xfrm>
          <a:prstGeom prst="rect">
            <a:avLst/>
          </a:prstGeom>
        </p:spPr>
      </p:pic>
    </p:spTree>
    <p:extLst>
      <p:ext uri="{BB962C8B-B14F-4D97-AF65-F5344CB8AC3E}">
        <p14:creationId xmlns:p14="http://schemas.microsoft.com/office/powerpoint/2010/main" val="916832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76BF255-6186-5B23-D2D1-40342AF53B7D}"/>
              </a:ext>
            </a:extLst>
          </p:cNvPr>
          <p:cNvSpPr>
            <a:spLocks noGrp="1"/>
          </p:cNvSpPr>
          <p:nvPr>
            <p:ph type="title"/>
          </p:nvPr>
        </p:nvSpPr>
        <p:spPr>
          <a:xfrm>
            <a:off x="179512" y="274638"/>
            <a:ext cx="8735888" cy="778098"/>
          </a:xfrm>
        </p:spPr>
        <p:txBody>
          <a:bodyPr/>
          <a:lstStyle/>
          <a:p>
            <a:r>
              <a:rPr lang="pl-PL" b="1" dirty="0">
                <a:solidFill>
                  <a:srgbClr val="7030A0"/>
                </a:solidFill>
              </a:rPr>
              <a:t>POLSKI  ROK  OBRZĘDOWY - Jesień</a:t>
            </a:r>
            <a:endParaRPr lang="pl-PL" dirty="0"/>
          </a:p>
        </p:txBody>
      </p:sp>
      <p:sp>
        <p:nvSpPr>
          <p:cNvPr id="3" name="Symbol zastępczy zawartości 2">
            <a:extLst>
              <a:ext uri="{FF2B5EF4-FFF2-40B4-BE49-F238E27FC236}">
                <a16:creationId xmlns:a16="http://schemas.microsoft.com/office/drawing/2014/main" id="{FCC87A73-905D-8A64-3A2D-9B57609617D5}"/>
              </a:ext>
            </a:extLst>
          </p:cNvPr>
          <p:cNvSpPr>
            <a:spLocks noGrp="1"/>
          </p:cNvSpPr>
          <p:nvPr>
            <p:ph idx="1"/>
          </p:nvPr>
        </p:nvSpPr>
        <p:spPr>
          <a:xfrm>
            <a:off x="179512" y="1052736"/>
            <a:ext cx="8735888" cy="5073427"/>
          </a:xfrm>
        </p:spPr>
        <p:txBody>
          <a:bodyPr/>
          <a:lstStyle/>
          <a:p>
            <a:pPr marL="0">
              <a:spcBef>
                <a:spcPts val="0"/>
              </a:spcBef>
            </a:pPr>
            <a:r>
              <a:rPr lang="pl-PL" b="1" dirty="0"/>
              <a:t>Prządki i pierzaki </a:t>
            </a:r>
            <a:r>
              <a:rPr lang="pl-PL" dirty="0"/>
              <a:t>- długie jesienne wieczory wypełniała praca  kobiet przy tkaniu, przędzeniu oraz darciu pierza. Były to spotkania towarzyskie, podczas których śpiewano. Czasami snuto opowieści o czarach, diabłach, demonach. </a:t>
            </a:r>
          </a:p>
          <a:p>
            <a:pPr marL="0">
              <a:spcBef>
                <a:spcPts val="0"/>
              </a:spcBef>
            </a:pPr>
            <a:r>
              <a:rPr lang="pl-PL" b="1" dirty="0"/>
              <a:t>Dni świętych patronów </a:t>
            </a:r>
            <a:r>
              <a:rPr lang="pl-PL" dirty="0"/>
              <a:t>– Michał (29.09); Franciszek (4.10); Jadwiga (15.10); Łukasz (18.10) </a:t>
            </a:r>
          </a:p>
          <a:p>
            <a:pPr marL="0" indent="0">
              <a:spcBef>
                <a:spcPts val="0"/>
              </a:spcBef>
              <a:buNone/>
            </a:pPr>
            <a:endParaRPr lang="pl-PL" sz="1200" i="1" dirty="0"/>
          </a:p>
          <a:p>
            <a:pPr marL="360000" indent="0">
              <a:spcBef>
                <a:spcPts val="0"/>
              </a:spcBef>
              <a:buNone/>
            </a:pPr>
            <a:r>
              <a:rPr lang="pl-PL" i="1" dirty="0"/>
              <a:t>       Święty Michał wszystko z pola pospychał</a:t>
            </a:r>
            <a:br>
              <a:rPr lang="pl-PL" i="1" dirty="0"/>
            </a:br>
            <a:r>
              <a:rPr lang="pl-PL" i="1" dirty="0"/>
              <a:t>       Michałkowe sianko, Marcinkowe żytko</a:t>
            </a:r>
            <a:br>
              <a:rPr lang="pl-PL" i="1" dirty="0"/>
            </a:br>
            <a:r>
              <a:rPr lang="pl-PL" i="1" dirty="0"/>
              <a:t>       Diabli wzięli wszystko.</a:t>
            </a:r>
          </a:p>
          <a:p>
            <a:pPr marL="180000" indent="0">
              <a:spcBef>
                <a:spcPts val="600"/>
              </a:spcBef>
              <a:buNone/>
            </a:pPr>
            <a:r>
              <a:rPr lang="pl-PL" i="1" dirty="0"/>
              <a:t>                 Na świętego Franciszka</a:t>
            </a:r>
            <a:br>
              <a:rPr lang="pl-PL" i="1" dirty="0"/>
            </a:br>
            <a:r>
              <a:rPr lang="pl-PL" i="1" dirty="0"/>
              <a:t>                 chłop nic w polu nie zyska. </a:t>
            </a:r>
          </a:p>
        </p:txBody>
      </p:sp>
    </p:spTree>
    <p:extLst>
      <p:ext uri="{BB962C8B-B14F-4D97-AF65-F5344CB8AC3E}">
        <p14:creationId xmlns:p14="http://schemas.microsoft.com/office/powerpoint/2010/main" val="2900530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06B6B758-FADA-0977-1CEB-76DFC3269293}"/>
              </a:ext>
            </a:extLst>
          </p:cNvPr>
          <p:cNvSpPr>
            <a:spLocks noGrp="1"/>
          </p:cNvSpPr>
          <p:nvPr>
            <p:ph idx="1"/>
          </p:nvPr>
        </p:nvSpPr>
        <p:spPr>
          <a:xfrm>
            <a:off x="251520" y="332656"/>
            <a:ext cx="8568952" cy="5793507"/>
          </a:xfrm>
        </p:spPr>
        <p:txBody>
          <a:bodyPr/>
          <a:lstStyle/>
          <a:p>
            <a:pPr marL="360000">
              <a:spcBef>
                <a:spcPts val="0"/>
              </a:spcBef>
            </a:pPr>
            <a:r>
              <a:rPr lang="pl-PL" b="1" dirty="0"/>
              <a:t>UROCZYSTOŚĆ WSZYSTKICH ŚWIĘTYCH I</a:t>
            </a:r>
          </a:p>
          <a:p>
            <a:pPr marL="17100" indent="0">
              <a:spcBef>
                <a:spcPts val="0"/>
              </a:spcBef>
              <a:buNone/>
            </a:pPr>
            <a:r>
              <a:rPr lang="pl-PL" b="1" dirty="0"/>
              <a:t>DZIEŃ ZADUSZNY </a:t>
            </a:r>
            <a:r>
              <a:rPr lang="pl-PL" dirty="0"/>
              <a:t>– na kilka dni przed świętem ludzie porządkują groby, zdobią kwiatami i zielonymi gałązkami. Dawniej sprzątano również domy: myli szczotkami ściany drewniane, sufity, bielili piece wapnem. Modlili się i całą noc palili świece ponieważ twierdzono, że wszystkie duszyczki odwiedzają swoje domy; zostawiano uchylone drzwi oraz część jadła z wieczerzy.</a:t>
            </a:r>
          </a:p>
          <a:p>
            <a:pPr marL="360000" indent="0">
              <a:spcBef>
                <a:spcPts val="0"/>
              </a:spcBef>
              <a:buNone/>
            </a:pPr>
            <a:r>
              <a:rPr lang="pl-PL" b="1" dirty="0"/>
              <a:t>- Ognie na grobach </a:t>
            </a:r>
            <a:r>
              <a:rPr lang="pl-PL" dirty="0"/>
              <a:t>– w przeszłości zapalano je na rozstajach dróg, na polach; są wyrazem naszej pamięci o zmarłych. Ogień żywych oczyszczał i ogrzewał zaś zmarłych zabezpieczał przed złymi i złośliwymi istotami z tamtego świata. </a:t>
            </a:r>
            <a:endParaRPr lang="pl-PL" b="1" dirty="0"/>
          </a:p>
        </p:txBody>
      </p:sp>
    </p:spTree>
    <p:extLst>
      <p:ext uri="{BB962C8B-B14F-4D97-AF65-F5344CB8AC3E}">
        <p14:creationId xmlns:p14="http://schemas.microsoft.com/office/powerpoint/2010/main" val="2869576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77347D9-6915-6B67-5F8B-389F68D64EB5}"/>
              </a:ext>
            </a:extLst>
          </p:cNvPr>
          <p:cNvSpPr>
            <a:spLocks noGrp="1"/>
          </p:cNvSpPr>
          <p:nvPr>
            <p:ph type="title"/>
          </p:nvPr>
        </p:nvSpPr>
        <p:spPr>
          <a:xfrm>
            <a:off x="179512" y="274638"/>
            <a:ext cx="8784976" cy="706090"/>
          </a:xfrm>
        </p:spPr>
        <p:txBody>
          <a:bodyPr/>
          <a:lstStyle/>
          <a:p>
            <a:pPr algn="ctr"/>
            <a:r>
              <a:rPr lang="pl-PL" b="1" dirty="0">
                <a:solidFill>
                  <a:srgbClr val="7030A0"/>
                </a:solidFill>
              </a:rPr>
              <a:t>POLSKI  ROK  OBRZĘDOWY - Zima</a:t>
            </a:r>
          </a:p>
        </p:txBody>
      </p:sp>
      <p:sp>
        <p:nvSpPr>
          <p:cNvPr id="3" name="Symbol zastępczy zawartości 2">
            <a:extLst>
              <a:ext uri="{FF2B5EF4-FFF2-40B4-BE49-F238E27FC236}">
                <a16:creationId xmlns:a16="http://schemas.microsoft.com/office/drawing/2014/main" id="{24FFA59E-9C5E-C46F-F620-9E579437C103}"/>
              </a:ext>
            </a:extLst>
          </p:cNvPr>
          <p:cNvSpPr>
            <a:spLocks noGrp="1"/>
          </p:cNvSpPr>
          <p:nvPr>
            <p:ph idx="1"/>
          </p:nvPr>
        </p:nvSpPr>
        <p:spPr>
          <a:xfrm>
            <a:off x="228600" y="980728"/>
            <a:ext cx="8153400" cy="5145435"/>
          </a:xfrm>
        </p:spPr>
        <p:txBody>
          <a:bodyPr/>
          <a:lstStyle/>
          <a:p>
            <a:pPr marL="0" indent="0">
              <a:buNone/>
            </a:pPr>
            <a:r>
              <a:rPr lang="pl-PL" b="1" dirty="0"/>
              <a:t>ADWENT</a:t>
            </a:r>
            <a:r>
              <a:rPr lang="pl-PL" dirty="0"/>
              <a:t>: to czas, w obrządku katolickim, poprzedzający święto Bożego Narodzenia.</a:t>
            </a:r>
          </a:p>
          <a:p>
            <a:r>
              <a:rPr lang="pl-PL" dirty="0"/>
              <a:t>Roraty: msza wotywna ku czci </a:t>
            </a:r>
            <a:br>
              <a:rPr lang="pl-PL" dirty="0"/>
            </a:br>
            <a:r>
              <a:rPr lang="pl-PL" dirty="0"/>
              <a:t>Najświętszej Maryi Pannie</a:t>
            </a:r>
          </a:p>
          <a:p>
            <a:r>
              <a:rPr lang="pl-PL" dirty="0"/>
              <a:t>Barbórka – dzień świętej </a:t>
            </a:r>
            <a:br>
              <a:rPr lang="pl-PL" dirty="0"/>
            </a:br>
            <a:r>
              <a:rPr lang="pl-PL" dirty="0"/>
              <a:t>Barbary (4 grudnia)</a:t>
            </a:r>
          </a:p>
          <a:p>
            <a:r>
              <a:rPr lang="pl-PL" dirty="0"/>
              <a:t>Mikołajki – dzień świętego </a:t>
            </a:r>
            <a:br>
              <a:rPr lang="pl-PL" dirty="0"/>
            </a:br>
            <a:r>
              <a:rPr lang="pl-PL" dirty="0"/>
              <a:t>Mikołaja (6 grudnia)</a:t>
            </a:r>
          </a:p>
          <a:p>
            <a:endParaRPr lang="pl-PL" dirty="0"/>
          </a:p>
        </p:txBody>
      </p:sp>
      <p:pic>
        <p:nvPicPr>
          <p:cNvPr id="4" name="Obraz 3">
            <a:extLst>
              <a:ext uri="{FF2B5EF4-FFF2-40B4-BE49-F238E27FC236}">
                <a16:creationId xmlns:a16="http://schemas.microsoft.com/office/drawing/2014/main" id="{6DA08E60-A7C0-0885-9654-E49662F53475}"/>
              </a:ext>
            </a:extLst>
          </p:cNvPr>
          <p:cNvPicPr>
            <a:picLocks noChangeAspect="1"/>
          </p:cNvPicPr>
          <p:nvPr/>
        </p:nvPicPr>
        <p:blipFill>
          <a:blip r:embed="rId2"/>
          <a:stretch>
            <a:fillRect/>
          </a:stretch>
        </p:blipFill>
        <p:spPr>
          <a:xfrm>
            <a:off x="4954204" y="2059738"/>
            <a:ext cx="3694496" cy="4523624"/>
          </a:xfrm>
          <a:prstGeom prst="rect">
            <a:avLst/>
          </a:prstGeom>
        </p:spPr>
      </p:pic>
    </p:spTree>
    <p:extLst>
      <p:ext uri="{BB962C8B-B14F-4D97-AF65-F5344CB8AC3E}">
        <p14:creationId xmlns:p14="http://schemas.microsoft.com/office/powerpoint/2010/main" val="30042115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42D021FF-EB59-BF19-A500-50ABEA99641F}"/>
              </a:ext>
            </a:extLst>
          </p:cNvPr>
          <p:cNvSpPr>
            <a:spLocks noGrp="1"/>
          </p:cNvSpPr>
          <p:nvPr>
            <p:ph idx="1"/>
          </p:nvPr>
        </p:nvSpPr>
        <p:spPr>
          <a:xfrm>
            <a:off x="323528" y="332656"/>
            <a:ext cx="8496944" cy="5793507"/>
          </a:xfrm>
        </p:spPr>
        <p:txBody>
          <a:bodyPr/>
          <a:lstStyle/>
          <a:p>
            <a:pPr marL="0">
              <a:spcBef>
                <a:spcPts val="0"/>
              </a:spcBef>
            </a:pPr>
            <a:r>
              <a:rPr lang="pl-PL" b="1" dirty="0"/>
              <a:t>WIGILIA ŚW. KATARYNY I ŚW. ANDRZEJA </a:t>
            </a:r>
            <a:r>
              <a:rPr lang="pl-PL" dirty="0"/>
              <a:t>– Katarzynki (24 listopada) był dniem wróżb tylko dla chłopców, odszedł już w zapomnienie. Andrzejki (29 listopada) obecnie zabawa połączona z wróżeniem dziewcząt i chłopców. </a:t>
            </a:r>
          </a:p>
          <a:p>
            <a:pPr marL="0" indent="0">
              <a:spcBef>
                <a:spcPts val="0"/>
              </a:spcBef>
              <a:buNone/>
            </a:pPr>
            <a:r>
              <a:rPr lang="pl-PL" b="1" dirty="0"/>
              <a:t>- lanie wosku </a:t>
            </a:r>
            <a:r>
              <a:rPr lang="pl-PL" dirty="0"/>
              <a:t>– niegdyś tylko dziewczęta odczytywały swoja przyszłość; lano rozgrzany wosk (ołów) do wody na skrzyżowane gałązki chrustu. </a:t>
            </a:r>
          </a:p>
          <a:p>
            <a:pPr marL="0" indent="0">
              <a:spcBef>
                <a:spcPts val="0"/>
              </a:spcBef>
              <a:buNone/>
            </a:pPr>
            <a:r>
              <a:rPr lang="pl-PL" dirty="0"/>
              <a:t>Później zaczęto przelewać </a:t>
            </a:r>
            <a:br>
              <a:rPr lang="pl-PL" dirty="0"/>
            </a:br>
            <a:r>
              <a:rPr lang="pl-PL" dirty="0"/>
              <a:t>wosk przez dziurkę od klucza </a:t>
            </a:r>
            <a:br>
              <a:rPr lang="pl-PL" dirty="0"/>
            </a:br>
            <a:r>
              <a:rPr lang="pl-PL" dirty="0"/>
              <a:t>– klucz symbolizował sekrety, </a:t>
            </a:r>
            <a:br>
              <a:rPr lang="pl-PL" dirty="0"/>
            </a:br>
            <a:r>
              <a:rPr lang="pl-PL" dirty="0"/>
              <a:t>zatem tego dnia klucz miał </a:t>
            </a:r>
            <a:br>
              <a:rPr lang="pl-PL" dirty="0"/>
            </a:br>
            <a:r>
              <a:rPr lang="pl-PL" dirty="0"/>
              <a:t>wróżącym „otwierać” </a:t>
            </a:r>
            <a:br>
              <a:rPr lang="pl-PL" dirty="0"/>
            </a:br>
            <a:r>
              <a:rPr lang="pl-PL" dirty="0"/>
              <a:t>każdy sekret.</a:t>
            </a:r>
          </a:p>
        </p:txBody>
      </p:sp>
      <p:pic>
        <p:nvPicPr>
          <p:cNvPr id="4" name="Obraz 3">
            <a:extLst>
              <a:ext uri="{FF2B5EF4-FFF2-40B4-BE49-F238E27FC236}">
                <a16:creationId xmlns:a16="http://schemas.microsoft.com/office/drawing/2014/main" id="{4AE0E3FC-293E-B89F-69C1-40F26BEE9A37}"/>
              </a:ext>
            </a:extLst>
          </p:cNvPr>
          <p:cNvPicPr>
            <a:picLocks noChangeAspect="1"/>
          </p:cNvPicPr>
          <p:nvPr/>
        </p:nvPicPr>
        <p:blipFill>
          <a:blip r:embed="rId2"/>
          <a:stretch>
            <a:fillRect/>
          </a:stretch>
        </p:blipFill>
        <p:spPr>
          <a:xfrm>
            <a:off x="4572000" y="3429000"/>
            <a:ext cx="4471664" cy="3168352"/>
          </a:xfrm>
          <a:prstGeom prst="rect">
            <a:avLst/>
          </a:prstGeom>
        </p:spPr>
      </p:pic>
    </p:spTree>
    <p:extLst>
      <p:ext uri="{BB962C8B-B14F-4D97-AF65-F5344CB8AC3E}">
        <p14:creationId xmlns:p14="http://schemas.microsoft.com/office/powerpoint/2010/main" val="3826306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EDF3DCD9-5419-27BE-A4D2-B80E003C4678}"/>
              </a:ext>
            </a:extLst>
          </p:cNvPr>
          <p:cNvSpPr>
            <a:spLocks noGrp="1"/>
          </p:cNvSpPr>
          <p:nvPr>
            <p:ph sz="half" idx="1"/>
          </p:nvPr>
        </p:nvSpPr>
        <p:spPr>
          <a:xfrm>
            <a:off x="322312" y="764705"/>
            <a:ext cx="1009328" cy="4464496"/>
          </a:xfrm>
        </p:spPr>
        <p:txBody>
          <a:bodyPr vert="vert270"/>
          <a:lstStyle/>
          <a:p>
            <a:pPr marL="0" indent="0">
              <a:spcBef>
                <a:spcPts val="0"/>
              </a:spcBef>
              <a:buNone/>
            </a:pPr>
            <a:r>
              <a:rPr lang="pl-PL" b="1" dirty="0"/>
              <a:t>BOŻE NARODZENIE</a:t>
            </a:r>
          </a:p>
          <a:p>
            <a:pPr marL="0" indent="0">
              <a:spcBef>
                <a:spcPts val="0"/>
              </a:spcBef>
              <a:buNone/>
            </a:pPr>
            <a:r>
              <a:rPr lang="pl-PL" dirty="0"/>
              <a:t>od 24 grudnia do 6 stycznia</a:t>
            </a:r>
          </a:p>
        </p:txBody>
      </p:sp>
      <p:sp>
        <p:nvSpPr>
          <p:cNvPr id="4" name="Symbol zastępczy zawartości 3">
            <a:extLst>
              <a:ext uri="{FF2B5EF4-FFF2-40B4-BE49-F238E27FC236}">
                <a16:creationId xmlns:a16="http://schemas.microsoft.com/office/drawing/2014/main" id="{59963FCB-FDAB-28D4-5B75-AC20B3F0D1B2}"/>
              </a:ext>
            </a:extLst>
          </p:cNvPr>
          <p:cNvSpPr>
            <a:spLocks noGrp="1"/>
          </p:cNvSpPr>
          <p:nvPr>
            <p:ph sz="half" idx="2"/>
          </p:nvPr>
        </p:nvSpPr>
        <p:spPr>
          <a:xfrm>
            <a:off x="1331640" y="764704"/>
            <a:ext cx="7490048" cy="5361459"/>
          </a:xfrm>
        </p:spPr>
        <p:txBody>
          <a:bodyPr/>
          <a:lstStyle/>
          <a:p>
            <a:pPr marL="360000">
              <a:spcBef>
                <a:spcPts val="0"/>
              </a:spcBef>
            </a:pPr>
            <a:r>
              <a:rPr lang="pl-PL" dirty="0"/>
              <a:t>Przygotowania do wigilii</a:t>
            </a:r>
          </a:p>
          <a:p>
            <a:pPr marL="360000" indent="0">
              <a:spcBef>
                <a:spcPts val="0"/>
              </a:spcBef>
              <a:buNone/>
            </a:pPr>
            <a:r>
              <a:rPr lang="pl-PL" dirty="0"/>
              <a:t>- podłaźnik</a:t>
            </a:r>
          </a:p>
          <a:p>
            <a:pPr marL="360000" indent="0">
              <a:spcBef>
                <a:spcPts val="0"/>
              </a:spcBef>
              <a:buNone/>
            </a:pPr>
            <a:r>
              <a:rPr lang="pl-PL" dirty="0"/>
              <a:t>- choinka</a:t>
            </a:r>
          </a:p>
          <a:p>
            <a:pPr marL="360000" indent="0">
              <a:spcBef>
                <a:spcPts val="0"/>
              </a:spcBef>
              <a:buNone/>
            </a:pPr>
            <a:r>
              <a:rPr lang="pl-PL" dirty="0"/>
              <a:t>- snopy zboża</a:t>
            </a:r>
          </a:p>
          <a:p>
            <a:pPr marL="360000" indent="0">
              <a:spcBef>
                <a:spcPts val="0"/>
              </a:spcBef>
              <a:buNone/>
            </a:pPr>
            <a:r>
              <a:rPr lang="pl-PL" dirty="0"/>
              <a:t>- opłatki</a:t>
            </a:r>
          </a:p>
          <a:p>
            <a:pPr marL="360000">
              <a:spcBef>
                <a:spcPts val="0"/>
              </a:spcBef>
            </a:pPr>
            <a:r>
              <a:rPr lang="pl-PL" dirty="0"/>
              <a:t>Wigilia (zwana także obiadem wigilijnym, postnikiem)</a:t>
            </a:r>
          </a:p>
          <a:p>
            <a:pPr marL="360000">
              <a:spcBef>
                <a:spcPts val="0"/>
              </a:spcBef>
            </a:pPr>
            <a:r>
              <a:rPr lang="pl-PL" dirty="0"/>
              <a:t>Kolędy i pasterka</a:t>
            </a:r>
          </a:p>
          <a:p>
            <a:pPr marL="360000">
              <a:spcBef>
                <a:spcPts val="0"/>
              </a:spcBef>
            </a:pPr>
            <a:r>
              <a:rPr lang="pl-PL" dirty="0"/>
              <a:t>Kolędnicy: wędrowali od Wigilii do Trzech Króli</a:t>
            </a:r>
          </a:p>
          <a:p>
            <a:pPr marL="360000" indent="0">
              <a:spcBef>
                <a:spcPts val="0"/>
              </a:spcBef>
              <a:buNone/>
            </a:pPr>
            <a:r>
              <a:rPr lang="pl-PL" dirty="0"/>
              <a:t>- jasełka: wystawiano je w kościołach przyklasztornych</a:t>
            </a:r>
          </a:p>
        </p:txBody>
      </p:sp>
      <p:pic>
        <p:nvPicPr>
          <p:cNvPr id="2" name="Obraz 1">
            <a:extLst>
              <a:ext uri="{FF2B5EF4-FFF2-40B4-BE49-F238E27FC236}">
                <a16:creationId xmlns:a16="http://schemas.microsoft.com/office/drawing/2014/main" id="{1C531194-8F57-DD86-2CAD-6D2893E0B4A2}"/>
              </a:ext>
            </a:extLst>
          </p:cNvPr>
          <p:cNvPicPr>
            <a:picLocks noChangeAspect="1"/>
          </p:cNvPicPr>
          <p:nvPr/>
        </p:nvPicPr>
        <p:blipFill>
          <a:blip r:embed="rId2"/>
          <a:stretch>
            <a:fillRect/>
          </a:stretch>
        </p:blipFill>
        <p:spPr>
          <a:xfrm>
            <a:off x="5345385" y="332656"/>
            <a:ext cx="3251807" cy="2448272"/>
          </a:xfrm>
          <a:prstGeom prst="rect">
            <a:avLst/>
          </a:prstGeom>
        </p:spPr>
      </p:pic>
    </p:spTree>
    <p:extLst>
      <p:ext uri="{BB962C8B-B14F-4D97-AF65-F5344CB8AC3E}">
        <p14:creationId xmlns:p14="http://schemas.microsoft.com/office/powerpoint/2010/main" val="1330937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52EBB161-9CF7-A5A8-AC5B-992423AACA81}"/>
              </a:ext>
            </a:extLst>
          </p:cNvPr>
          <p:cNvSpPr>
            <a:spLocks noGrp="1"/>
          </p:cNvSpPr>
          <p:nvPr>
            <p:ph idx="1"/>
          </p:nvPr>
        </p:nvSpPr>
        <p:spPr>
          <a:xfrm>
            <a:off x="179512" y="476672"/>
            <a:ext cx="8856984" cy="5649491"/>
          </a:xfrm>
        </p:spPr>
        <p:txBody>
          <a:bodyPr/>
          <a:lstStyle/>
          <a:p>
            <a:pPr>
              <a:spcBef>
                <a:spcPts val="0"/>
              </a:spcBef>
            </a:pPr>
            <a:r>
              <a:rPr lang="pl-PL" b="1" dirty="0"/>
              <a:t>ZAPUSTY</a:t>
            </a:r>
          </a:p>
          <a:p>
            <a:pPr marL="0" indent="0">
              <a:spcBef>
                <a:spcPts val="0"/>
              </a:spcBef>
              <a:buNone/>
            </a:pPr>
            <a:r>
              <a:rPr lang="pl-PL" dirty="0"/>
              <a:t>Rozpoczynały się z Nowym Rokiem, a kończyły w ostatkowy wtorek. Był to jedyny w roku czas „tańców, hulanek, swawoli”. Panny na wydaniu wkraczały wtedy „na salony”, aby znaleźć mężów, od dworu do dworu pędziły kuligi. </a:t>
            </a:r>
          </a:p>
          <a:p>
            <a:pPr marL="0" indent="0">
              <a:spcBef>
                <a:spcPts val="0"/>
              </a:spcBef>
              <a:buNone/>
            </a:pPr>
            <a:r>
              <a:rPr lang="pl-PL" dirty="0"/>
              <a:t>Znaczącą rolę w zapustach odgrywały kobiety. Huczne zabawy ustawały tylko w święto Trzech Króli oraz Matki Boskiej Gromnicznej. </a:t>
            </a:r>
            <a:endParaRPr lang="pl-PL" b="1" dirty="0"/>
          </a:p>
          <a:p>
            <a:pPr>
              <a:spcBef>
                <a:spcPts val="0"/>
              </a:spcBef>
            </a:pPr>
            <a:r>
              <a:rPr lang="pl-PL" b="1" dirty="0"/>
              <a:t>DZIEŃ MATKI BOSKIEJ GROMNICZNEJ </a:t>
            </a:r>
            <a:r>
              <a:rPr lang="pl-PL" dirty="0"/>
              <a:t>(2 lutego)</a:t>
            </a:r>
          </a:p>
          <a:p>
            <a:pPr marL="0" indent="0">
              <a:spcBef>
                <a:spcPts val="0"/>
              </a:spcBef>
              <a:buNone/>
            </a:pPr>
            <a:r>
              <a:rPr lang="pl-PL" dirty="0"/>
              <a:t>– święto to kończy ostatecznie okres Bożego Narodzenia. </a:t>
            </a:r>
          </a:p>
          <a:p>
            <a:pPr marL="0" indent="0">
              <a:spcBef>
                <a:spcPts val="0"/>
              </a:spcBef>
              <a:buNone/>
            </a:pPr>
            <a:r>
              <a:rPr lang="pl-PL" dirty="0"/>
              <a:t>W kościołach święci się woskowe świece, zwane gromnicami, gdyż panuje przekonanie, że chronią one przed uderzeniem pioruna, pożarem i innymi klęskami. Każdy stara się donieść zapaloną świecę z kościoła do domu. </a:t>
            </a:r>
            <a:endParaRPr lang="pl-PL" b="1" dirty="0"/>
          </a:p>
        </p:txBody>
      </p:sp>
    </p:spTree>
    <p:extLst>
      <p:ext uri="{BB962C8B-B14F-4D97-AF65-F5344CB8AC3E}">
        <p14:creationId xmlns:p14="http://schemas.microsoft.com/office/powerpoint/2010/main" val="277263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B80579F9-2461-9643-4AB9-F43D427E45FA}"/>
              </a:ext>
            </a:extLst>
          </p:cNvPr>
          <p:cNvSpPr>
            <a:spLocks noGrp="1"/>
          </p:cNvSpPr>
          <p:nvPr>
            <p:ph idx="1"/>
          </p:nvPr>
        </p:nvSpPr>
        <p:spPr>
          <a:xfrm>
            <a:off x="395536" y="404664"/>
            <a:ext cx="8280920" cy="5721499"/>
          </a:xfrm>
        </p:spPr>
        <p:txBody>
          <a:bodyPr/>
          <a:lstStyle/>
          <a:p>
            <a:r>
              <a:rPr lang="pl-PL" b="1" dirty="0"/>
              <a:t>ŚRODA  POPIELCOWA</a:t>
            </a:r>
            <a:r>
              <a:rPr lang="pl-PL" dirty="0"/>
              <a:t>: dzień ten rozpoczynał czterdziestodniowy Wielki Post, którego uwieńczeniem były święta wielkanocne. O północy zabawa zapustna, czas łamania zakazów i płatania niezwykłych psikusów, ustępowała miejsca powadze i umartwieniu. </a:t>
            </a:r>
          </a:p>
          <a:p>
            <a:r>
              <a:rPr lang="pl-PL" b="1" dirty="0"/>
              <a:t>Posypywanie głów popiołem </a:t>
            </a:r>
            <a:r>
              <a:rPr lang="pl-PL" dirty="0"/>
              <a:t>– ceremonia ta została wprowadzona do liturgii kościelnej około VI wieku. Po odprawionej mszy świętej ksiądz posypywał głowy popiołem pochodzącym z palm z </a:t>
            </a:r>
            <a:r>
              <a:rPr lang="pl-PL" i="1" dirty="0"/>
              <a:t>Kwietnej  Niedzieli,</a:t>
            </a:r>
            <a:r>
              <a:rPr lang="pl-PL" dirty="0"/>
              <a:t> przypominając ludowi, </a:t>
            </a:r>
            <a:br>
              <a:rPr lang="pl-PL" dirty="0"/>
            </a:br>
            <a:r>
              <a:rPr lang="pl-PL" dirty="0"/>
              <a:t>że kiedyś w proch się obróci. </a:t>
            </a:r>
          </a:p>
        </p:txBody>
      </p:sp>
      <p:pic>
        <p:nvPicPr>
          <p:cNvPr id="4" name="Obraz 3">
            <a:extLst>
              <a:ext uri="{FF2B5EF4-FFF2-40B4-BE49-F238E27FC236}">
                <a16:creationId xmlns:a16="http://schemas.microsoft.com/office/drawing/2014/main" id="{9C7531B0-B56D-0ED2-FCA4-6958EA5D901D}"/>
              </a:ext>
            </a:extLst>
          </p:cNvPr>
          <p:cNvPicPr>
            <a:picLocks noChangeAspect="1"/>
          </p:cNvPicPr>
          <p:nvPr/>
        </p:nvPicPr>
        <p:blipFill>
          <a:blip r:embed="rId2"/>
          <a:stretch>
            <a:fillRect/>
          </a:stretch>
        </p:blipFill>
        <p:spPr>
          <a:xfrm>
            <a:off x="5796136" y="4726546"/>
            <a:ext cx="2676525" cy="1714500"/>
          </a:xfrm>
          <a:prstGeom prst="rect">
            <a:avLst/>
          </a:prstGeom>
        </p:spPr>
      </p:pic>
    </p:spTree>
    <p:extLst>
      <p:ext uri="{BB962C8B-B14F-4D97-AF65-F5344CB8AC3E}">
        <p14:creationId xmlns:p14="http://schemas.microsoft.com/office/powerpoint/2010/main" val="568201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3E1B966-A8E9-494E-08BE-8F40A141D6D1}"/>
              </a:ext>
            </a:extLst>
          </p:cNvPr>
          <p:cNvSpPr>
            <a:spLocks noGrp="1"/>
          </p:cNvSpPr>
          <p:nvPr>
            <p:ph type="title"/>
          </p:nvPr>
        </p:nvSpPr>
        <p:spPr>
          <a:xfrm>
            <a:off x="35496" y="274638"/>
            <a:ext cx="9108504" cy="778098"/>
          </a:xfrm>
        </p:spPr>
        <p:txBody>
          <a:bodyPr/>
          <a:lstStyle/>
          <a:p>
            <a:r>
              <a:rPr lang="pl-PL" b="1" dirty="0">
                <a:solidFill>
                  <a:srgbClr val="7030A0"/>
                </a:solidFill>
              </a:rPr>
              <a:t>POLSKI  ROK  OBRZĘDOWY - Wiosna</a:t>
            </a:r>
            <a:endParaRPr lang="pl-PL" dirty="0"/>
          </a:p>
        </p:txBody>
      </p:sp>
      <p:sp>
        <p:nvSpPr>
          <p:cNvPr id="3" name="Symbol zastępczy zawartości 2">
            <a:extLst>
              <a:ext uri="{FF2B5EF4-FFF2-40B4-BE49-F238E27FC236}">
                <a16:creationId xmlns:a16="http://schemas.microsoft.com/office/drawing/2014/main" id="{8B561A93-F467-FA75-3312-F03D88263C42}"/>
              </a:ext>
            </a:extLst>
          </p:cNvPr>
          <p:cNvSpPr>
            <a:spLocks noGrp="1"/>
          </p:cNvSpPr>
          <p:nvPr>
            <p:ph idx="1"/>
          </p:nvPr>
        </p:nvSpPr>
        <p:spPr>
          <a:xfrm>
            <a:off x="323528" y="1052736"/>
            <a:ext cx="8568952" cy="5073427"/>
          </a:xfrm>
        </p:spPr>
        <p:txBody>
          <a:bodyPr/>
          <a:lstStyle/>
          <a:p>
            <a:r>
              <a:rPr lang="pl-PL" b="1" dirty="0"/>
              <a:t>BOCIANY</a:t>
            </a:r>
            <a:r>
              <a:rPr lang="pl-PL" dirty="0"/>
              <a:t> – powinny powrócić do swoich gniazd najpóźniej na święto Zwiastowania Pańskiego (25 marca). Jeśli nie pojawiły się do tego dnia, zapowiadał się nieurodzajny rok. Ptaki te darzono szacunkiem. Ten, kto pierwszy zobaczył przylatującego bociana, miał zapewnione szczęście; lecz jeśli ptak siedział – był to zły znak. Nieszczęście zapowiadało także puste gniazdo, ominięte poprzez powracające ptaki. Zabicie bociana uważano za grzech śmiertelny. </a:t>
            </a:r>
          </a:p>
        </p:txBody>
      </p:sp>
      <p:pic>
        <p:nvPicPr>
          <p:cNvPr id="4" name="Obraz 3">
            <a:extLst>
              <a:ext uri="{FF2B5EF4-FFF2-40B4-BE49-F238E27FC236}">
                <a16:creationId xmlns:a16="http://schemas.microsoft.com/office/drawing/2014/main" id="{A4EF7EA4-373C-69F0-E0BE-BFF388BBA83D}"/>
              </a:ext>
            </a:extLst>
          </p:cNvPr>
          <p:cNvPicPr>
            <a:picLocks noChangeAspect="1"/>
          </p:cNvPicPr>
          <p:nvPr/>
        </p:nvPicPr>
        <p:blipFill>
          <a:blip r:embed="rId2"/>
          <a:stretch>
            <a:fillRect/>
          </a:stretch>
        </p:blipFill>
        <p:spPr>
          <a:xfrm>
            <a:off x="5220072" y="4581128"/>
            <a:ext cx="3024336" cy="2207880"/>
          </a:xfrm>
          <a:prstGeom prst="rect">
            <a:avLst/>
          </a:prstGeom>
        </p:spPr>
      </p:pic>
    </p:spTree>
    <p:extLst>
      <p:ext uri="{BB962C8B-B14F-4D97-AF65-F5344CB8AC3E}">
        <p14:creationId xmlns:p14="http://schemas.microsoft.com/office/powerpoint/2010/main" val="2092288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76E5ECCD-3AE1-7168-DBA0-7F70222B2B66}"/>
              </a:ext>
            </a:extLst>
          </p:cNvPr>
          <p:cNvSpPr>
            <a:spLocks noGrp="1"/>
          </p:cNvSpPr>
          <p:nvPr>
            <p:ph idx="1"/>
          </p:nvPr>
        </p:nvSpPr>
        <p:spPr>
          <a:xfrm>
            <a:off x="179512" y="764704"/>
            <a:ext cx="4968552" cy="4525963"/>
          </a:xfrm>
        </p:spPr>
        <p:txBody>
          <a:bodyPr/>
          <a:lstStyle/>
          <a:p>
            <a:r>
              <a:rPr lang="pl-PL" b="1" dirty="0"/>
              <a:t>MARZANNA </a:t>
            </a:r>
            <a:r>
              <a:rPr lang="pl-PL" dirty="0"/>
              <a:t>– </a:t>
            </a:r>
            <a:r>
              <a:rPr lang="pl-PL" i="1" dirty="0"/>
              <a:t>Morena, Marzaniok, Śmierć, Śmiercicha </a:t>
            </a:r>
            <a:br>
              <a:rPr lang="pl-PL" i="1" dirty="0"/>
            </a:br>
            <a:r>
              <a:rPr lang="pl-PL" dirty="0"/>
              <a:t>– to różne określenia, jakie nadawano kukle Marzanny. Stanowiła uosobienie zimy </a:t>
            </a:r>
            <a:br>
              <a:rPr lang="pl-PL" dirty="0"/>
            </a:br>
            <a:r>
              <a:rPr lang="pl-PL" dirty="0"/>
              <a:t>i śmierci. Wyprowadzenie jej poza granice wsi i utopienie lub spalenie było konieczne, aby przywołać wiosnę. Obrzędu dopełniono w czwartą niedzielę Wielkiego Postu, zwaną Białą, Czarną albo Śmiertną. </a:t>
            </a:r>
            <a:endParaRPr lang="pl-PL" b="1" dirty="0"/>
          </a:p>
        </p:txBody>
      </p:sp>
      <p:pic>
        <p:nvPicPr>
          <p:cNvPr id="4" name="Obraz 3">
            <a:extLst>
              <a:ext uri="{FF2B5EF4-FFF2-40B4-BE49-F238E27FC236}">
                <a16:creationId xmlns:a16="http://schemas.microsoft.com/office/drawing/2014/main" id="{DD40313F-F0BC-D098-A0A8-D8213D9F4F76}"/>
              </a:ext>
            </a:extLst>
          </p:cNvPr>
          <p:cNvPicPr>
            <a:picLocks noChangeAspect="1"/>
          </p:cNvPicPr>
          <p:nvPr/>
        </p:nvPicPr>
        <p:blipFill>
          <a:blip r:embed="rId2"/>
          <a:stretch>
            <a:fillRect/>
          </a:stretch>
        </p:blipFill>
        <p:spPr>
          <a:xfrm>
            <a:off x="5351071" y="739685"/>
            <a:ext cx="3586325" cy="5434683"/>
          </a:xfrm>
          <a:prstGeom prst="rect">
            <a:avLst/>
          </a:prstGeom>
        </p:spPr>
      </p:pic>
    </p:spTree>
    <p:extLst>
      <p:ext uri="{BB962C8B-B14F-4D97-AF65-F5344CB8AC3E}">
        <p14:creationId xmlns:p14="http://schemas.microsoft.com/office/powerpoint/2010/main" val="3664375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8076A682-5849-40D1-F802-2162B1FE126F}"/>
              </a:ext>
            </a:extLst>
          </p:cNvPr>
          <p:cNvSpPr>
            <a:spLocks noGrp="1"/>
          </p:cNvSpPr>
          <p:nvPr>
            <p:ph idx="1"/>
          </p:nvPr>
        </p:nvSpPr>
        <p:spPr>
          <a:xfrm>
            <a:off x="251520" y="476672"/>
            <a:ext cx="8712968" cy="4525963"/>
          </a:xfrm>
        </p:spPr>
        <p:txBody>
          <a:bodyPr/>
          <a:lstStyle/>
          <a:p>
            <a:r>
              <a:rPr lang="pl-PL" b="1" dirty="0"/>
              <a:t>NIEDZIELA PALMOWA </a:t>
            </a:r>
            <a:r>
              <a:rPr lang="pl-PL" dirty="0"/>
              <a:t>– zwana też </a:t>
            </a:r>
            <a:r>
              <a:rPr lang="pl-PL" i="1" dirty="0"/>
              <a:t>Kwietną</a:t>
            </a:r>
            <a:r>
              <a:rPr lang="pl-PL" dirty="0"/>
              <a:t> lub </a:t>
            </a:r>
            <a:r>
              <a:rPr lang="pl-PL" i="1" dirty="0"/>
              <a:t>Wierzbną</a:t>
            </a:r>
            <a:r>
              <a:rPr lang="pl-PL" dirty="0"/>
              <a:t>, jest wstępem do Wielkiego Tygodnia. Wprowadza ludzi w atmosferę wydarzeń bezpośrednio poprzedzających śmierć i zmartwychwstanie Chrystusa. Tego dnia wierni kościoła katolickiego uczestniczą we mszy, podczas której ksiądz święci palmy – symbol odradzającego się życia.</a:t>
            </a:r>
          </a:p>
          <a:p>
            <a:endParaRPr lang="pl-PL" dirty="0"/>
          </a:p>
          <a:p>
            <a:endParaRPr lang="pl-PL" dirty="0"/>
          </a:p>
          <a:p>
            <a:endParaRPr lang="pl-PL" dirty="0"/>
          </a:p>
          <a:p>
            <a:pPr marL="0" indent="0">
              <a:buNone/>
            </a:pPr>
            <a:r>
              <a:rPr lang="pl-PL" dirty="0"/>
              <a:t>       palma góralska                              palma kurpiowska</a:t>
            </a:r>
          </a:p>
        </p:txBody>
      </p:sp>
      <p:pic>
        <p:nvPicPr>
          <p:cNvPr id="4" name="Obraz 3">
            <a:extLst>
              <a:ext uri="{FF2B5EF4-FFF2-40B4-BE49-F238E27FC236}">
                <a16:creationId xmlns:a16="http://schemas.microsoft.com/office/drawing/2014/main" id="{AD767F36-83A5-3461-F763-59104D2E9F8A}"/>
              </a:ext>
            </a:extLst>
          </p:cNvPr>
          <p:cNvPicPr>
            <a:picLocks noChangeAspect="1"/>
          </p:cNvPicPr>
          <p:nvPr/>
        </p:nvPicPr>
        <p:blipFill>
          <a:blip r:embed="rId2"/>
          <a:stretch>
            <a:fillRect/>
          </a:stretch>
        </p:blipFill>
        <p:spPr>
          <a:xfrm>
            <a:off x="5132519" y="3429000"/>
            <a:ext cx="3570889" cy="2376264"/>
          </a:xfrm>
          <a:prstGeom prst="rect">
            <a:avLst/>
          </a:prstGeom>
        </p:spPr>
      </p:pic>
      <p:pic>
        <p:nvPicPr>
          <p:cNvPr id="5" name="Obraz 4">
            <a:extLst>
              <a:ext uri="{FF2B5EF4-FFF2-40B4-BE49-F238E27FC236}">
                <a16:creationId xmlns:a16="http://schemas.microsoft.com/office/drawing/2014/main" id="{0756CFFC-6DC9-88C6-2246-BAF0956AA3ED}"/>
              </a:ext>
            </a:extLst>
          </p:cNvPr>
          <p:cNvPicPr>
            <a:picLocks noChangeAspect="1"/>
          </p:cNvPicPr>
          <p:nvPr/>
        </p:nvPicPr>
        <p:blipFill>
          <a:blip r:embed="rId3"/>
          <a:stretch>
            <a:fillRect/>
          </a:stretch>
        </p:blipFill>
        <p:spPr>
          <a:xfrm>
            <a:off x="440592" y="3573016"/>
            <a:ext cx="3456385" cy="2300067"/>
          </a:xfrm>
          <a:prstGeom prst="rect">
            <a:avLst/>
          </a:prstGeom>
        </p:spPr>
      </p:pic>
    </p:spTree>
    <p:extLst>
      <p:ext uri="{BB962C8B-B14F-4D97-AF65-F5344CB8AC3E}">
        <p14:creationId xmlns:p14="http://schemas.microsoft.com/office/powerpoint/2010/main" val="3117662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1261D3FF-4E9A-FCE4-4463-6467D8039161}"/>
              </a:ext>
            </a:extLst>
          </p:cNvPr>
          <p:cNvSpPr>
            <a:spLocks noGrp="1"/>
          </p:cNvSpPr>
          <p:nvPr>
            <p:ph idx="1"/>
          </p:nvPr>
        </p:nvSpPr>
        <p:spPr>
          <a:xfrm>
            <a:off x="251520" y="332656"/>
            <a:ext cx="8640960" cy="5793507"/>
          </a:xfrm>
        </p:spPr>
        <p:txBody>
          <a:bodyPr/>
          <a:lstStyle/>
          <a:p>
            <a:pPr>
              <a:spcBef>
                <a:spcPts val="0"/>
              </a:spcBef>
            </a:pPr>
            <a:r>
              <a:rPr lang="pl-PL" b="1" dirty="0"/>
              <a:t>WIELKI  TYDZIEŃ </a:t>
            </a:r>
            <a:r>
              <a:rPr lang="pl-PL" dirty="0"/>
              <a:t>– był czasem porządkowania</a:t>
            </a:r>
          </a:p>
          <a:p>
            <a:pPr marL="0" indent="0">
              <a:spcBef>
                <a:spcPts val="0"/>
              </a:spcBef>
              <a:buNone/>
            </a:pPr>
            <a:r>
              <a:rPr lang="pl-PL" dirty="0"/>
              <a:t>domów i własnego wnętrza poprzez posty i umartwienia. Święcono wodę i ogień, przygotowywano jaja wielkanocne. Podczas wielkotygodniowych nabożeństw wierni rozpamiętywali wydarzenia z ostatnich dni Chrystusa. Tak dzieje się do dziś. </a:t>
            </a:r>
          </a:p>
          <a:p>
            <a:pPr marL="0" indent="0">
              <a:spcBef>
                <a:spcPts val="0"/>
              </a:spcBef>
              <a:buNone/>
            </a:pPr>
            <a:r>
              <a:rPr lang="pl-PL" dirty="0"/>
              <a:t>- </a:t>
            </a:r>
            <a:r>
              <a:rPr lang="pl-PL" b="1" dirty="0"/>
              <a:t>ozdabianie obejścia</a:t>
            </a:r>
            <a:r>
              <a:rPr lang="pl-PL" dirty="0"/>
              <a:t>: domy i obejścia ozdabiano kwiatami i zielonymi gałązkami, malowano szlaczki na ścianach, przyklejano malowanki albo wycinanki. Pod sufitem zawieszano  pająki ze słomy, </a:t>
            </a:r>
            <a:br>
              <a:rPr lang="pl-PL" dirty="0"/>
            </a:br>
            <a:r>
              <a:rPr lang="pl-PL" dirty="0"/>
              <a:t>kolorowych papierków i piórek, </a:t>
            </a:r>
            <a:br>
              <a:rPr lang="pl-PL" dirty="0"/>
            </a:br>
            <a:r>
              <a:rPr lang="pl-PL" dirty="0"/>
              <a:t>w domu i na podwórzy wysypywano </a:t>
            </a:r>
            <a:br>
              <a:rPr lang="pl-PL" dirty="0"/>
            </a:br>
            <a:r>
              <a:rPr lang="pl-PL" dirty="0"/>
              <a:t>wzory z piasku. Porządki kończyły się</a:t>
            </a:r>
            <a:br>
              <a:rPr lang="pl-PL" dirty="0"/>
            </a:br>
            <a:r>
              <a:rPr lang="pl-PL" dirty="0"/>
              <a:t>najpóźniej w Wielki Wtorek.</a:t>
            </a:r>
          </a:p>
        </p:txBody>
      </p:sp>
      <p:pic>
        <p:nvPicPr>
          <p:cNvPr id="4" name="Obraz 3">
            <a:extLst>
              <a:ext uri="{FF2B5EF4-FFF2-40B4-BE49-F238E27FC236}">
                <a16:creationId xmlns:a16="http://schemas.microsoft.com/office/drawing/2014/main" id="{A0AF6E17-97C3-14A7-353F-78447835AE2A}"/>
              </a:ext>
            </a:extLst>
          </p:cNvPr>
          <p:cNvPicPr>
            <a:picLocks noChangeAspect="1"/>
          </p:cNvPicPr>
          <p:nvPr/>
        </p:nvPicPr>
        <p:blipFill>
          <a:blip r:embed="rId2"/>
          <a:stretch>
            <a:fillRect/>
          </a:stretch>
        </p:blipFill>
        <p:spPr>
          <a:xfrm>
            <a:off x="5652119" y="4221088"/>
            <a:ext cx="3354471" cy="2232248"/>
          </a:xfrm>
          <a:prstGeom prst="rect">
            <a:avLst/>
          </a:prstGeom>
        </p:spPr>
      </p:pic>
    </p:spTree>
    <p:extLst>
      <p:ext uri="{BB962C8B-B14F-4D97-AF65-F5344CB8AC3E}">
        <p14:creationId xmlns:p14="http://schemas.microsoft.com/office/powerpoint/2010/main" val="832313865"/>
      </p:ext>
    </p:extLst>
  </p:cSld>
  <p:clrMapOvr>
    <a:masterClrMapping/>
  </p:clrMapOvr>
</p:sld>
</file>

<file path=ppt/theme/theme1.xml><?xml version="1.0" encoding="utf-8"?>
<a:theme xmlns:a="http://schemas.openxmlformats.org/drawingml/2006/main" name="Motyw pakietu Office">
  <a:themeElements>
    <a:clrScheme name="Motyw pakietu Office 1">
      <a:dk1>
        <a:srgbClr val="003366"/>
      </a:dk1>
      <a:lt1>
        <a:srgbClr val="FFFFFF"/>
      </a:lt1>
      <a:dk2>
        <a:srgbClr val="008080"/>
      </a:dk2>
      <a:lt2>
        <a:srgbClr val="FFCC66"/>
      </a:lt2>
      <a:accent1>
        <a:srgbClr val="3366CC"/>
      </a:accent1>
      <a:accent2>
        <a:srgbClr val="0099CC"/>
      </a:accent2>
      <a:accent3>
        <a:srgbClr val="AAC0C0"/>
      </a:accent3>
      <a:accent4>
        <a:srgbClr val="DADADA"/>
      </a:accent4>
      <a:accent5>
        <a:srgbClr val="ADB8E2"/>
      </a:accent5>
      <a:accent6>
        <a:srgbClr val="008AB9"/>
      </a:accent6>
      <a:hlink>
        <a:srgbClr val="999933"/>
      </a:hlink>
      <a:folHlink>
        <a:srgbClr val="009900"/>
      </a:folHlink>
    </a:clrScheme>
    <a:fontScheme name="Motyw pakietu Office">
      <a:majorFont>
        <a:latin typeface="Garamond"/>
        <a:ea typeface=""/>
        <a:cs typeface=""/>
      </a:majorFont>
      <a:minorFont>
        <a:latin typeface="Garamond"/>
        <a:ea typeface=""/>
        <a:cs typeface=""/>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pl-PL" sz="24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pl-PL" sz="24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Motyw pakietu Office 1">
        <a:dk1>
          <a:srgbClr val="003366"/>
        </a:dk1>
        <a:lt1>
          <a:srgbClr val="FFFFFF"/>
        </a:lt1>
        <a:dk2>
          <a:srgbClr val="008080"/>
        </a:dk2>
        <a:lt2>
          <a:srgbClr val="FFCC66"/>
        </a:lt2>
        <a:accent1>
          <a:srgbClr val="3366CC"/>
        </a:accent1>
        <a:accent2>
          <a:srgbClr val="0099CC"/>
        </a:accent2>
        <a:accent3>
          <a:srgbClr val="AAC0C0"/>
        </a:accent3>
        <a:accent4>
          <a:srgbClr val="DADADA"/>
        </a:accent4>
        <a:accent5>
          <a:srgbClr val="ADB8E2"/>
        </a:accent5>
        <a:accent6>
          <a:srgbClr val="008AB9"/>
        </a:accent6>
        <a:hlink>
          <a:srgbClr val="999933"/>
        </a:hlink>
        <a:folHlink>
          <a:srgbClr val="009900"/>
        </a:folHlink>
      </a:clrScheme>
      <a:clrMap bg1="dk2" tx1="lt1" bg2="dk1" tx2="lt2" accent1="accent1" accent2="accent2" accent3="accent3" accent4="accent4" accent5="accent5" accent6="accent6" hlink="hlink" folHlink="folHlink"/>
    </a:extraClrScheme>
    <a:extraClrScheme>
      <a:clrScheme name="Motyw pakietu Office 2">
        <a:dk1>
          <a:srgbClr val="4D4D4D"/>
        </a:dk1>
        <a:lt1>
          <a:srgbClr val="D6EFD0"/>
        </a:lt1>
        <a:dk2>
          <a:srgbClr val="336699"/>
        </a:dk2>
        <a:lt2>
          <a:srgbClr val="65B5D1"/>
        </a:lt2>
        <a:accent1>
          <a:srgbClr val="9BB9C3"/>
        </a:accent1>
        <a:accent2>
          <a:srgbClr val="99CCFF"/>
        </a:accent2>
        <a:accent3>
          <a:srgbClr val="E8F6E4"/>
        </a:accent3>
        <a:accent4>
          <a:srgbClr val="404040"/>
        </a:accent4>
        <a:accent5>
          <a:srgbClr val="CBD9DE"/>
        </a:accent5>
        <a:accent6>
          <a:srgbClr val="8AB9E7"/>
        </a:accent6>
        <a:hlink>
          <a:srgbClr val="009999"/>
        </a:hlink>
        <a:folHlink>
          <a:srgbClr val="CCCCFF"/>
        </a:folHlink>
      </a:clrScheme>
      <a:clrMap bg1="lt1" tx1="dk1" bg2="lt2" tx2="dk2" accent1="accent1" accent2="accent2" accent3="accent3" accent4="accent4" accent5="accent5" accent6="accent6" hlink="hlink" folHlink="folHlink"/>
    </a:extraClrScheme>
    <a:extraClrScheme>
      <a:clrScheme name="Motyw pakietu Office 3">
        <a:dk1>
          <a:srgbClr val="000000"/>
        </a:dk1>
        <a:lt1>
          <a:srgbClr val="FFFFFF"/>
        </a:lt1>
        <a:dk2>
          <a:srgbClr val="000000"/>
        </a:dk2>
        <a:lt2>
          <a:srgbClr val="FFFFFF"/>
        </a:lt2>
        <a:accent1>
          <a:srgbClr val="969696"/>
        </a:accent1>
        <a:accent2>
          <a:srgbClr val="EAEAEA"/>
        </a:accent2>
        <a:accent3>
          <a:srgbClr val="FFFFFF"/>
        </a:accent3>
        <a:accent4>
          <a:srgbClr val="000000"/>
        </a:accent4>
        <a:accent5>
          <a:srgbClr val="C9C9C9"/>
        </a:accent5>
        <a:accent6>
          <a:srgbClr val="D4D4D4"/>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Motyw pakietu Office 4">
        <a:dk1>
          <a:srgbClr val="003300"/>
        </a:dk1>
        <a:lt1>
          <a:srgbClr val="FFFFFF"/>
        </a:lt1>
        <a:dk2>
          <a:srgbClr val="336600"/>
        </a:dk2>
        <a:lt2>
          <a:srgbClr val="FFCC66"/>
        </a:lt2>
        <a:accent1>
          <a:srgbClr val="996633"/>
        </a:accent1>
        <a:accent2>
          <a:srgbClr val="0099CC"/>
        </a:accent2>
        <a:accent3>
          <a:srgbClr val="ADB8AA"/>
        </a:accent3>
        <a:accent4>
          <a:srgbClr val="DADADA"/>
        </a:accent4>
        <a:accent5>
          <a:srgbClr val="CAB8AD"/>
        </a:accent5>
        <a:accent6>
          <a:srgbClr val="008AB9"/>
        </a:accent6>
        <a:hlink>
          <a:srgbClr val="FF9933"/>
        </a:hlink>
        <a:folHlink>
          <a:srgbClr val="009900"/>
        </a:folHlink>
      </a:clrScheme>
      <a:clrMap bg1="dk2" tx1="lt1" bg2="dk1" tx2="lt2" accent1="accent1" accent2="accent2" accent3="accent3" accent4="accent4" accent5="accent5" accent6="accent6" hlink="hlink" folHlink="folHlink"/>
    </a:extraClrScheme>
    <a:extraClrScheme>
      <a:clrScheme name="Motyw pakietu Office 5">
        <a:dk1>
          <a:srgbClr val="100000"/>
        </a:dk1>
        <a:lt1>
          <a:srgbClr val="FFFFFF"/>
        </a:lt1>
        <a:dk2>
          <a:srgbClr val="800000"/>
        </a:dk2>
        <a:lt2>
          <a:srgbClr val="FFCC66"/>
        </a:lt2>
        <a:accent1>
          <a:srgbClr val="003366"/>
        </a:accent1>
        <a:accent2>
          <a:srgbClr val="996633"/>
        </a:accent2>
        <a:accent3>
          <a:srgbClr val="C0AAAA"/>
        </a:accent3>
        <a:accent4>
          <a:srgbClr val="DADADA"/>
        </a:accent4>
        <a:accent5>
          <a:srgbClr val="AAADB8"/>
        </a:accent5>
        <a:accent6>
          <a:srgbClr val="8A5C2D"/>
        </a:accent6>
        <a:hlink>
          <a:srgbClr val="336699"/>
        </a:hlink>
        <a:folHlink>
          <a:srgbClr val="CC3300"/>
        </a:folHlink>
      </a:clrScheme>
      <a:clrMap bg1="dk2" tx1="lt1" bg2="dk1" tx2="lt2" accent1="accent1" accent2="accent2" accent3="accent3" accent4="accent4" accent5="accent5" accent6="accent6" hlink="hlink" folHlink="folHlink"/>
    </a:extraClrScheme>
    <a:extraClrScheme>
      <a:clrScheme name="Motyw pakietu Office 6">
        <a:dk1>
          <a:srgbClr val="666633"/>
        </a:dk1>
        <a:lt1>
          <a:srgbClr val="FFFFFF"/>
        </a:lt1>
        <a:dk2>
          <a:srgbClr val="CC9900"/>
        </a:dk2>
        <a:lt2>
          <a:srgbClr val="DDDDDD"/>
        </a:lt2>
        <a:accent1>
          <a:srgbClr val="CC6600"/>
        </a:accent1>
        <a:accent2>
          <a:srgbClr val="996633"/>
        </a:accent2>
        <a:accent3>
          <a:srgbClr val="E2CAAA"/>
        </a:accent3>
        <a:accent4>
          <a:srgbClr val="DADADA"/>
        </a:accent4>
        <a:accent5>
          <a:srgbClr val="E2B8AA"/>
        </a:accent5>
        <a:accent6>
          <a:srgbClr val="8A5C2D"/>
        </a:accent6>
        <a:hlink>
          <a:srgbClr val="663300"/>
        </a:hlink>
        <a:folHlink>
          <a:srgbClr val="CC33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prezentacja kompas</Template>
  <TotalTime>812</TotalTime>
  <Words>1655</Words>
  <Application>Microsoft Office PowerPoint</Application>
  <PresentationFormat>Pokaz na ekranie (4:3)</PresentationFormat>
  <Paragraphs>76</Paragraphs>
  <Slides>20</Slides>
  <Notes>0</Notes>
  <HiddenSlides>0</HiddenSlides>
  <MMClips>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20</vt:i4>
      </vt:variant>
    </vt:vector>
  </HeadingPairs>
  <TitlesOfParts>
    <vt:vector size="26" baseType="lpstr">
      <vt:lpstr>Arial</vt:lpstr>
      <vt:lpstr>Cambria</vt:lpstr>
      <vt:lpstr>Garamond</vt:lpstr>
      <vt:lpstr>Google Sans</vt:lpstr>
      <vt:lpstr>Times New Roman</vt:lpstr>
      <vt:lpstr>Motyw pakietu Office</vt:lpstr>
      <vt:lpstr>Badacze przeszłości  czyli poznawanie w przedszkolu  historii i podstaw kultury polskiej.  Dziedzictwo cywilizacyjne Europy</vt:lpstr>
      <vt:lpstr>POLSKI  ROK  OBRZĘDOWY - Zima</vt:lpstr>
      <vt:lpstr>Prezentacja programu PowerPoint</vt:lpstr>
      <vt:lpstr>Prezentacja programu PowerPoint</vt:lpstr>
      <vt:lpstr>Prezentacja programu PowerPoint</vt:lpstr>
      <vt:lpstr>POLSKI  ROK  OBRZĘDOWY - Wiosna</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POLSKI  ROK  OBRZĘDOWY - Lato</vt:lpstr>
      <vt:lpstr>POLSKI  ROK  OBRZĘDOWY - Jesień</vt:lpstr>
      <vt:lpstr>Prezentacja programu PowerPoint</vt:lpstr>
      <vt:lpstr>Prezentacja programu PowerPoint</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Badacze przeszłości  czyli poznawanie w przedszkolu  historii i podstaw kultury polskiej.  Dziedzictwo cywilizacyjne Europy</dc:title>
  <dc:subject/>
  <dc:creator>ox823</dc:creator>
  <cp:keywords/>
  <dc:description/>
  <cp:lastModifiedBy>ox823</cp:lastModifiedBy>
  <cp:revision>31</cp:revision>
  <dcterms:created xsi:type="dcterms:W3CDTF">2023-09-17T10:24:23Z</dcterms:created>
  <dcterms:modified xsi:type="dcterms:W3CDTF">2023-09-26T12:40:08Z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TC010184551045</vt:lpwstr>
  </property>
</Properties>
</file>